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2" r:id="rId3"/>
    <p:sldId id="340" r:id="rId4"/>
    <p:sldId id="341" r:id="rId5"/>
    <p:sldId id="257" r:id="rId6"/>
    <p:sldId id="324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9" r:id="rId15"/>
    <p:sldId id="266" r:id="rId16"/>
    <p:sldId id="267" r:id="rId17"/>
    <p:sldId id="325" r:id="rId18"/>
    <p:sldId id="268" r:id="rId19"/>
    <p:sldId id="271" r:id="rId20"/>
    <p:sldId id="270" r:id="rId21"/>
    <p:sldId id="272" r:id="rId22"/>
    <p:sldId id="273" r:id="rId23"/>
    <p:sldId id="275" r:id="rId24"/>
    <p:sldId id="276" r:id="rId25"/>
    <p:sldId id="326" r:id="rId26"/>
    <p:sldId id="277" r:id="rId27"/>
    <p:sldId id="278" r:id="rId28"/>
    <p:sldId id="279" r:id="rId29"/>
    <p:sldId id="281" r:id="rId30"/>
    <p:sldId id="282" r:id="rId31"/>
    <p:sldId id="338" r:id="rId32"/>
    <p:sldId id="328" r:id="rId33"/>
    <p:sldId id="283" r:id="rId34"/>
    <p:sldId id="284" r:id="rId35"/>
    <p:sldId id="285" r:id="rId36"/>
    <p:sldId id="287" r:id="rId37"/>
    <p:sldId id="291" r:id="rId38"/>
    <p:sldId id="288" r:id="rId39"/>
    <p:sldId id="289" r:id="rId40"/>
    <p:sldId id="290" r:id="rId41"/>
    <p:sldId id="292" r:id="rId42"/>
    <p:sldId id="293" r:id="rId43"/>
    <p:sldId id="294" r:id="rId44"/>
    <p:sldId id="295" r:id="rId45"/>
    <p:sldId id="318" r:id="rId46"/>
    <p:sldId id="320" r:id="rId47"/>
    <p:sldId id="343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61C9AF-1A50-4F4A-8079-31058D442628}" type="doc">
      <dgm:prSet loTypeId="urn:microsoft.com/office/officeart/2005/8/layout/vProcess5" loCatId="process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en-IN"/>
        </a:p>
      </dgm:t>
    </dgm:pt>
    <dgm:pt modelId="{41ACBD0D-DD1A-4B90-81ED-F73B4A9B3F6C}">
      <dgm:prSet/>
      <dgm:spPr/>
      <dgm:t>
        <a:bodyPr/>
        <a:lstStyle/>
        <a:p>
          <a:pPr rtl="0"/>
          <a:r>
            <a:rPr lang="en-IN" dirty="0"/>
            <a:t>After adequate </a:t>
          </a:r>
          <a:r>
            <a:rPr lang="en-IN" dirty="0" err="1"/>
            <a:t>anesthesia</a:t>
          </a:r>
          <a:r>
            <a:rPr lang="en-IN" dirty="0"/>
            <a:t>, </a:t>
          </a:r>
        </a:p>
      </dgm:t>
    </dgm:pt>
    <dgm:pt modelId="{617914E6-D176-42EC-8A62-6427FEF9CED5}" type="parTrans" cxnId="{70D246E0-A193-4842-B22E-5762569C97EF}">
      <dgm:prSet/>
      <dgm:spPr/>
      <dgm:t>
        <a:bodyPr/>
        <a:lstStyle/>
        <a:p>
          <a:endParaRPr lang="en-IN"/>
        </a:p>
      </dgm:t>
    </dgm:pt>
    <dgm:pt modelId="{9060EFC7-099F-4A60-890A-A6C475989030}" type="sibTrans" cxnId="{70D246E0-A193-4842-B22E-5762569C97EF}">
      <dgm:prSet/>
      <dgm:spPr/>
      <dgm:t>
        <a:bodyPr/>
        <a:lstStyle/>
        <a:p>
          <a:endParaRPr lang="en-IN"/>
        </a:p>
      </dgm:t>
    </dgm:pt>
    <dgm:pt modelId="{326BC9E9-459B-482F-97D2-F97934B1CAA8}">
      <dgm:prSet/>
      <dgm:spPr/>
      <dgm:t>
        <a:bodyPr/>
        <a:lstStyle/>
        <a:p>
          <a:pPr rtl="0"/>
          <a:r>
            <a:rPr lang="en-IN" dirty="0"/>
            <a:t>make an internal bevel incision</a:t>
          </a:r>
        </a:p>
      </dgm:t>
    </dgm:pt>
    <dgm:pt modelId="{053DC3C9-D73D-4276-B4BE-D3149FEA2937}" type="parTrans" cxnId="{27C9B155-8B14-44FE-B7E2-8F7D803933C7}">
      <dgm:prSet/>
      <dgm:spPr/>
      <dgm:t>
        <a:bodyPr/>
        <a:lstStyle/>
        <a:p>
          <a:endParaRPr lang="en-IN"/>
        </a:p>
      </dgm:t>
    </dgm:pt>
    <dgm:pt modelId="{5651D062-0180-4AAF-9C4D-AFDAA6D109F1}" type="sibTrans" cxnId="{27C9B155-8B14-44FE-B7E2-8F7D803933C7}">
      <dgm:prSet/>
      <dgm:spPr/>
      <dgm:t>
        <a:bodyPr/>
        <a:lstStyle/>
        <a:p>
          <a:endParaRPr lang="en-IN"/>
        </a:p>
      </dgm:t>
    </dgm:pt>
    <dgm:pt modelId="{C2E75243-7552-479F-A56B-E99FFD2BBFE3}">
      <dgm:prSet/>
      <dgm:spPr/>
      <dgm:t>
        <a:bodyPr/>
        <a:lstStyle/>
        <a:p>
          <a:pPr rtl="0"/>
          <a:r>
            <a:rPr lang="en-IN" dirty="0"/>
            <a:t>Remove the excised tissue with a curette, </a:t>
          </a:r>
        </a:p>
      </dgm:t>
    </dgm:pt>
    <dgm:pt modelId="{D1861C37-F5D9-467B-8B09-8D9C5BE1DD63}" type="parTrans" cxnId="{2F02159C-B862-4980-BCD8-D6F4955DAD78}">
      <dgm:prSet/>
      <dgm:spPr/>
    </dgm:pt>
    <dgm:pt modelId="{AC3CD734-FE5D-4BAA-9DF7-2929FD19781F}" type="sibTrans" cxnId="{2F02159C-B862-4980-BCD8-D6F4955DAD78}">
      <dgm:prSet/>
      <dgm:spPr/>
      <dgm:t>
        <a:bodyPr/>
        <a:lstStyle/>
        <a:p>
          <a:endParaRPr lang="en-IN"/>
        </a:p>
      </dgm:t>
    </dgm:pt>
    <dgm:pt modelId="{5C5F90AC-D799-4DE5-89C1-95CB16FA0F12}">
      <dgm:prSet/>
      <dgm:spPr/>
      <dgm:t>
        <a:bodyPr/>
        <a:lstStyle/>
        <a:p>
          <a:pPr rtl="0"/>
          <a:r>
            <a:rPr lang="en-IN"/>
            <a:t>carefully perform root planing on all exposed cementum </a:t>
          </a:r>
          <a:endParaRPr lang="en-IN" dirty="0"/>
        </a:p>
      </dgm:t>
    </dgm:pt>
    <dgm:pt modelId="{5D7CADD9-F2C0-4FCA-B8BD-57A28ED04EF4}" type="parTrans" cxnId="{023BADA5-BBC4-461F-AB24-062ADE8AB069}">
      <dgm:prSet/>
      <dgm:spPr/>
    </dgm:pt>
    <dgm:pt modelId="{C6C55F92-48A9-4FA5-9B3B-0448A6AA5AA4}" type="sibTrans" cxnId="{023BADA5-BBC4-461F-AB24-062ADE8AB069}">
      <dgm:prSet/>
      <dgm:spPr/>
    </dgm:pt>
    <dgm:pt modelId="{28183C58-DB13-4265-AC42-CBD61FC7D007}" type="pres">
      <dgm:prSet presAssocID="{CF61C9AF-1A50-4F4A-8079-31058D442628}" presName="outerComposite" presStyleCnt="0">
        <dgm:presLayoutVars>
          <dgm:chMax val="5"/>
          <dgm:dir/>
          <dgm:resizeHandles val="exact"/>
        </dgm:presLayoutVars>
      </dgm:prSet>
      <dgm:spPr/>
    </dgm:pt>
    <dgm:pt modelId="{92C61C27-3380-4F71-946A-C072B794DB9C}" type="pres">
      <dgm:prSet presAssocID="{CF61C9AF-1A50-4F4A-8079-31058D442628}" presName="dummyMaxCanvas" presStyleCnt="0">
        <dgm:presLayoutVars/>
      </dgm:prSet>
      <dgm:spPr/>
    </dgm:pt>
    <dgm:pt modelId="{811F5B66-8854-469A-B6A0-7EC62A1849F3}" type="pres">
      <dgm:prSet presAssocID="{CF61C9AF-1A50-4F4A-8079-31058D442628}" presName="FourNodes_1" presStyleLbl="node1" presStyleIdx="0" presStyleCnt="4">
        <dgm:presLayoutVars>
          <dgm:bulletEnabled val="1"/>
        </dgm:presLayoutVars>
      </dgm:prSet>
      <dgm:spPr/>
    </dgm:pt>
    <dgm:pt modelId="{8D06B412-ED02-45BE-8D9E-206BCC14F1F4}" type="pres">
      <dgm:prSet presAssocID="{CF61C9AF-1A50-4F4A-8079-31058D442628}" presName="FourNodes_2" presStyleLbl="node1" presStyleIdx="1" presStyleCnt="4">
        <dgm:presLayoutVars>
          <dgm:bulletEnabled val="1"/>
        </dgm:presLayoutVars>
      </dgm:prSet>
      <dgm:spPr/>
    </dgm:pt>
    <dgm:pt modelId="{E0B11559-DAEA-4D7B-AA53-0217BDFAEDDE}" type="pres">
      <dgm:prSet presAssocID="{CF61C9AF-1A50-4F4A-8079-31058D442628}" presName="FourNodes_3" presStyleLbl="node1" presStyleIdx="2" presStyleCnt="4">
        <dgm:presLayoutVars>
          <dgm:bulletEnabled val="1"/>
        </dgm:presLayoutVars>
      </dgm:prSet>
      <dgm:spPr/>
    </dgm:pt>
    <dgm:pt modelId="{CC1B6F19-B0C2-4F84-A822-4BAE8B2D2270}" type="pres">
      <dgm:prSet presAssocID="{CF61C9AF-1A50-4F4A-8079-31058D442628}" presName="FourNodes_4" presStyleLbl="node1" presStyleIdx="3" presStyleCnt="4">
        <dgm:presLayoutVars>
          <dgm:bulletEnabled val="1"/>
        </dgm:presLayoutVars>
      </dgm:prSet>
      <dgm:spPr/>
    </dgm:pt>
    <dgm:pt modelId="{9008A000-65E9-461C-BC90-BF562DA183DE}" type="pres">
      <dgm:prSet presAssocID="{CF61C9AF-1A50-4F4A-8079-31058D442628}" presName="FourConn_1-2" presStyleLbl="fgAccFollowNode1" presStyleIdx="0" presStyleCnt="3">
        <dgm:presLayoutVars>
          <dgm:bulletEnabled val="1"/>
        </dgm:presLayoutVars>
      </dgm:prSet>
      <dgm:spPr/>
    </dgm:pt>
    <dgm:pt modelId="{40542A4F-DC73-46C5-8A31-15814ADC26E0}" type="pres">
      <dgm:prSet presAssocID="{CF61C9AF-1A50-4F4A-8079-31058D442628}" presName="FourConn_2-3" presStyleLbl="fgAccFollowNode1" presStyleIdx="1" presStyleCnt="3">
        <dgm:presLayoutVars>
          <dgm:bulletEnabled val="1"/>
        </dgm:presLayoutVars>
      </dgm:prSet>
      <dgm:spPr/>
    </dgm:pt>
    <dgm:pt modelId="{F6C57BA0-BECC-4B94-BB2F-131FB93FB5AA}" type="pres">
      <dgm:prSet presAssocID="{CF61C9AF-1A50-4F4A-8079-31058D442628}" presName="FourConn_3-4" presStyleLbl="fgAccFollowNode1" presStyleIdx="2" presStyleCnt="3">
        <dgm:presLayoutVars>
          <dgm:bulletEnabled val="1"/>
        </dgm:presLayoutVars>
      </dgm:prSet>
      <dgm:spPr/>
    </dgm:pt>
    <dgm:pt modelId="{F5C44786-7F70-4BA2-B696-1E2052CD0B03}" type="pres">
      <dgm:prSet presAssocID="{CF61C9AF-1A50-4F4A-8079-31058D442628}" presName="FourNodes_1_text" presStyleLbl="node1" presStyleIdx="3" presStyleCnt="4">
        <dgm:presLayoutVars>
          <dgm:bulletEnabled val="1"/>
        </dgm:presLayoutVars>
      </dgm:prSet>
      <dgm:spPr/>
    </dgm:pt>
    <dgm:pt modelId="{1D1D6EA8-2E01-4DD2-8C3E-9505F98BDC9A}" type="pres">
      <dgm:prSet presAssocID="{CF61C9AF-1A50-4F4A-8079-31058D442628}" presName="FourNodes_2_text" presStyleLbl="node1" presStyleIdx="3" presStyleCnt="4">
        <dgm:presLayoutVars>
          <dgm:bulletEnabled val="1"/>
        </dgm:presLayoutVars>
      </dgm:prSet>
      <dgm:spPr/>
    </dgm:pt>
    <dgm:pt modelId="{3BB9AC1D-F91E-4515-80F4-F7B6E97162E2}" type="pres">
      <dgm:prSet presAssocID="{CF61C9AF-1A50-4F4A-8079-31058D442628}" presName="FourNodes_3_text" presStyleLbl="node1" presStyleIdx="3" presStyleCnt="4">
        <dgm:presLayoutVars>
          <dgm:bulletEnabled val="1"/>
        </dgm:presLayoutVars>
      </dgm:prSet>
      <dgm:spPr/>
    </dgm:pt>
    <dgm:pt modelId="{1D4F39C9-D89C-45BC-B474-029E5B2769AC}" type="pres">
      <dgm:prSet presAssocID="{CF61C9AF-1A50-4F4A-8079-31058D442628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8EB08905-E676-46FA-8DF1-1F2401AF2F00}" type="presOf" srcId="{5651D062-0180-4AAF-9C4D-AFDAA6D109F1}" destId="{40542A4F-DC73-46C5-8A31-15814ADC26E0}" srcOrd="0" destOrd="0" presId="urn:microsoft.com/office/officeart/2005/8/layout/vProcess5"/>
    <dgm:cxn modelId="{31F0590F-78DA-440A-AA9A-F846E447B52A}" type="presOf" srcId="{326BC9E9-459B-482F-97D2-F97934B1CAA8}" destId="{1D1D6EA8-2E01-4DD2-8C3E-9505F98BDC9A}" srcOrd="1" destOrd="0" presId="urn:microsoft.com/office/officeart/2005/8/layout/vProcess5"/>
    <dgm:cxn modelId="{551CB512-2A8B-4F6F-9138-6A0826D9B5E3}" type="presOf" srcId="{41ACBD0D-DD1A-4B90-81ED-F73B4A9B3F6C}" destId="{811F5B66-8854-469A-B6A0-7EC62A1849F3}" srcOrd="0" destOrd="0" presId="urn:microsoft.com/office/officeart/2005/8/layout/vProcess5"/>
    <dgm:cxn modelId="{62F8941A-EC15-4F10-A381-69C814B819BF}" type="presOf" srcId="{5C5F90AC-D799-4DE5-89C1-95CB16FA0F12}" destId="{1D4F39C9-D89C-45BC-B474-029E5B2769AC}" srcOrd="1" destOrd="0" presId="urn:microsoft.com/office/officeart/2005/8/layout/vProcess5"/>
    <dgm:cxn modelId="{E8B5861F-1E17-4684-9752-C427E48F0BAE}" type="presOf" srcId="{9060EFC7-099F-4A60-890A-A6C475989030}" destId="{9008A000-65E9-461C-BC90-BF562DA183DE}" srcOrd="0" destOrd="0" presId="urn:microsoft.com/office/officeart/2005/8/layout/vProcess5"/>
    <dgm:cxn modelId="{34B86D26-B6A8-4AAA-9006-54E765D78D16}" type="presOf" srcId="{C2E75243-7552-479F-A56B-E99FFD2BBFE3}" destId="{3BB9AC1D-F91E-4515-80F4-F7B6E97162E2}" srcOrd="1" destOrd="0" presId="urn:microsoft.com/office/officeart/2005/8/layout/vProcess5"/>
    <dgm:cxn modelId="{203AEB70-C802-47E3-B907-A4DB7CCDBC3E}" type="presOf" srcId="{C2E75243-7552-479F-A56B-E99FFD2BBFE3}" destId="{E0B11559-DAEA-4D7B-AA53-0217BDFAEDDE}" srcOrd="0" destOrd="0" presId="urn:microsoft.com/office/officeart/2005/8/layout/vProcess5"/>
    <dgm:cxn modelId="{27C9B155-8B14-44FE-B7E2-8F7D803933C7}" srcId="{CF61C9AF-1A50-4F4A-8079-31058D442628}" destId="{326BC9E9-459B-482F-97D2-F97934B1CAA8}" srcOrd="1" destOrd="0" parTransId="{053DC3C9-D73D-4276-B4BE-D3149FEA2937}" sibTransId="{5651D062-0180-4AAF-9C4D-AFDAA6D109F1}"/>
    <dgm:cxn modelId="{2F02159C-B862-4980-BCD8-D6F4955DAD78}" srcId="{CF61C9AF-1A50-4F4A-8079-31058D442628}" destId="{C2E75243-7552-479F-A56B-E99FFD2BBFE3}" srcOrd="2" destOrd="0" parTransId="{D1861C37-F5D9-467B-8B09-8D9C5BE1DD63}" sibTransId="{AC3CD734-FE5D-4BAA-9DF7-2929FD19781F}"/>
    <dgm:cxn modelId="{023BADA5-BBC4-461F-AB24-062ADE8AB069}" srcId="{CF61C9AF-1A50-4F4A-8079-31058D442628}" destId="{5C5F90AC-D799-4DE5-89C1-95CB16FA0F12}" srcOrd="3" destOrd="0" parTransId="{5D7CADD9-F2C0-4FCA-B8BD-57A28ED04EF4}" sibTransId="{C6C55F92-48A9-4FA5-9B3B-0448A6AA5AA4}"/>
    <dgm:cxn modelId="{A7C5C5B3-9FAB-492E-9ECF-DEA9F7A8DAA8}" type="presOf" srcId="{5C5F90AC-D799-4DE5-89C1-95CB16FA0F12}" destId="{CC1B6F19-B0C2-4F84-A822-4BAE8B2D2270}" srcOrd="0" destOrd="0" presId="urn:microsoft.com/office/officeart/2005/8/layout/vProcess5"/>
    <dgm:cxn modelId="{70D246E0-A193-4842-B22E-5762569C97EF}" srcId="{CF61C9AF-1A50-4F4A-8079-31058D442628}" destId="{41ACBD0D-DD1A-4B90-81ED-F73B4A9B3F6C}" srcOrd="0" destOrd="0" parTransId="{617914E6-D176-42EC-8A62-6427FEF9CED5}" sibTransId="{9060EFC7-099F-4A60-890A-A6C475989030}"/>
    <dgm:cxn modelId="{F5E22AEA-18DB-4F0B-B7AC-322D845105E6}" type="presOf" srcId="{AC3CD734-FE5D-4BAA-9DF7-2929FD19781F}" destId="{F6C57BA0-BECC-4B94-BB2F-131FB93FB5AA}" srcOrd="0" destOrd="0" presId="urn:microsoft.com/office/officeart/2005/8/layout/vProcess5"/>
    <dgm:cxn modelId="{320249EE-F623-4804-BF7B-9EA99CD7358B}" type="presOf" srcId="{CF61C9AF-1A50-4F4A-8079-31058D442628}" destId="{28183C58-DB13-4265-AC42-CBD61FC7D007}" srcOrd="0" destOrd="0" presId="urn:microsoft.com/office/officeart/2005/8/layout/vProcess5"/>
    <dgm:cxn modelId="{193245F7-E7C0-41AB-9E3D-587A2A8F00BB}" type="presOf" srcId="{326BC9E9-459B-482F-97D2-F97934B1CAA8}" destId="{8D06B412-ED02-45BE-8D9E-206BCC14F1F4}" srcOrd="0" destOrd="0" presId="urn:microsoft.com/office/officeart/2005/8/layout/vProcess5"/>
    <dgm:cxn modelId="{53A125FB-B92C-4BBA-8FBD-83E7CA49973D}" type="presOf" srcId="{41ACBD0D-DD1A-4B90-81ED-F73B4A9B3F6C}" destId="{F5C44786-7F70-4BA2-B696-1E2052CD0B03}" srcOrd="1" destOrd="0" presId="urn:microsoft.com/office/officeart/2005/8/layout/vProcess5"/>
    <dgm:cxn modelId="{A38296A7-EEC1-4E71-AA0C-7661BABB03B7}" type="presParOf" srcId="{28183C58-DB13-4265-AC42-CBD61FC7D007}" destId="{92C61C27-3380-4F71-946A-C072B794DB9C}" srcOrd="0" destOrd="0" presId="urn:microsoft.com/office/officeart/2005/8/layout/vProcess5"/>
    <dgm:cxn modelId="{36C18059-9117-4484-A992-23EA3BCC6A3D}" type="presParOf" srcId="{28183C58-DB13-4265-AC42-CBD61FC7D007}" destId="{811F5B66-8854-469A-B6A0-7EC62A1849F3}" srcOrd="1" destOrd="0" presId="urn:microsoft.com/office/officeart/2005/8/layout/vProcess5"/>
    <dgm:cxn modelId="{6A660640-6DB2-4E53-9125-14F808CCE292}" type="presParOf" srcId="{28183C58-DB13-4265-AC42-CBD61FC7D007}" destId="{8D06B412-ED02-45BE-8D9E-206BCC14F1F4}" srcOrd="2" destOrd="0" presId="urn:microsoft.com/office/officeart/2005/8/layout/vProcess5"/>
    <dgm:cxn modelId="{A369E96C-66C7-4A75-85D1-D781B643CD9A}" type="presParOf" srcId="{28183C58-DB13-4265-AC42-CBD61FC7D007}" destId="{E0B11559-DAEA-4D7B-AA53-0217BDFAEDDE}" srcOrd="3" destOrd="0" presId="urn:microsoft.com/office/officeart/2005/8/layout/vProcess5"/>
    <dgm:cxn modelId="{FB6A06FB-17AC-4B46-8816-17CEECAD8FC1}" type="presParOf" srcId="{28183C58-DB13-4265-AC42-CBD61FC7D007}" destId="{CC1B6F19-B0C2-4F84-A822-4BAE8B2D2270}" srcOrd="4" destOrd="0" presId="urn:microsoft.com/office/officeart/2005/8/layout/vProcess5"/>
    <dgm:cxn modelId="{D2FBEF83-E47B-471E-BB19-DF0628308B5C}" type="presParOf" srcId="{28183C58-DB13-4265-AC42-CBD61FC7D007}" destId="{9008A000-65E9-461C-BC90-BF562DA183DE}" srcOrd="5" destOrd="0" presId="urn:microsoft.com/office/officeart/2005/8/layout/vProcess5"/>
    <dgm:cxn modelId="{786E16F1-1463-4929-B240-8DF1F3812B2B}" type="presParOf" srcId="{28183C58-DB13-4265-AC42-CBD61FC7D007}" destId="{40542A4F-DC73-46C5-8A31-15814ADC26E0}" srcOrd="6" destOrd="0" presId="urn:microsoft.com/office/officeart/2005/8/layout/vProcess5"/>
    <dgm:cxn modelId="{394CD0FE-BDEE-489E-8BC7-D7793DBFCAA5}" type="presParOf" srcId="{28183C58-DB13-4265-AC42-CBD61FC7D007}" destId="{F6C57BA0-BECC-4B94-BB2F-131FB93FB5AA}" srcOrd="7" destOrd="0" presId="urn:microsoft.com/office/officeart/2005/8/layout/vProcess5"/>
    <dgm:cxn modelId="{40CDF11E-E925-4E28-9374-0568DB9FE8C4}" type="presParOf" srcId="{28183C58-DB13-4265-AC42-CBD61FC7D007}" destId="{F5C44786-7F70-4BA2-B696-1E2052CD0B03}" srcOrd="8" destOrd="0" presId="urn:microsoft.com/office/officeart/2005/8/layout/vProcess5"/>
    <dgm:cxn modelId="{D3EAA29A-C7AE-4CAF-B0E6-370409D5D5D2}" type="presParOf" srcId="{28183C58-DB13-4265-AC42-CBD61FC7D007}" destId="{1D1D6EA8-2E01-4DD2-8C3E-9505F98BDC9A}" srcOrd="9" destOrd="0" presId="urn:microsoft.com/office/officeart/2005/8/layout/vProcess5"/>
    <dgm:cxn modelId="{09CDA6E7-9CF8-4F40-838B-D433C3B35A18}" type="presParOf" srcId="{28183C58-DB13-4265-AC42-CBD61FC7D007}" destId="{3BB9AC1D-F91E-4515-80F4-F7B6E97162E2}" srcOrd="10" destOrd="0" presId="urn:microsoft.com/office/officeart/2005/8/layout/vProcess5"/>
    <dgm:cxn modelId="{6C4083DD-FD0A-49B3-843B-CEB62F2A4AF5}" type="presParOf" srcId="{28183C58-DB13-4265-AC42-CBD61FC7D007}" destId="{1D4F39C9-D89C-45BC-B474-029E5B2769AC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A4A3F4-984A-4ECA-8A41-B5A9EFAD1AD7}" type="doc">
      <dgm:prSet loTypeId="urn:microsoft.com/office/officeart/2005/8/layout/vProcess5" loCatId="process" qsTypeId="urn:microsoft.com/office/officeart/2005/8/quickstyle/simple2" qsCatId="simple" csTypeId="urn:microsoft.com/office/officeart/2005/8/colors/accent3_1" csCatId="accent3"/>
      <dgm:spPr/>
      <dgm:t>
        <a:bodyPr/>
        <a:lstStyle/>
        <a:p>
          <a:endParaRPr lang="en-IN"/>
        </a:p>
      </dgm:t>
    </dgm:pt>
    <dgm:pt modelId="{37591119-8EEC-4544-B3B9-7A39FE6BF564}">
      <dgm:prSet custT="1"/>
      <dgm:spPr/>
      <dgm:t>
        <a:bodyPr/>
        <a:lstStyle/>
        <a:p>
          <a:pPr rtl="0"/>
          <a:r>
            <a:rPr lang="en-IN" sz="2800" dirty="0"/>
            <a:t>Approximate the wound edges;</a:t>
          </a:r>
        </a:p>
      </dgm:t>
    </dgm:pt>
    <dgm:pt modelId="{3CAF4DE1-65D0-41B5-A417-822209CCE50A}" type="parTrans" cxnId="{3B1B552B-CE2B-4921-8C95-84BC295BB6A2}">
      <dgm:prSet/>
      <dgm:spPr/>
      <dgm:t>
        <a:bodyPr/>
        <a:lstStyle/>
        <a:p>
          <a:endParaRPr lang="en-IN"/>
        </a:p>
      </dgm:t>
    </dgm:pt>
    <dgm:pt modelId="{CF5C4B63-5B37-4E28-9DF3-76CFC8E1F79D}" type="sibTrans" cxnId="{3B1B552B-CE2B-4921-8C95-84BC295BB6A2}">
      <dgm:prSet/>
      <dgm:spPr/>
      <dgm:t>
        <a:bodyPr/>
        <a:lstStyle/>
        <a:p>
          <a:endParaRPr lang="en-IN"/>
        </a:p>
      </dgm:t>
    </dgm:pt>
    <dgm:pt modelId="{EFA37F13-C30C-4981-B685-B366010B0D50}">
      <dgm:prSet custT="1"/>
      <dgm:spPr/>
      <dgm:t>
        <a:bodyPr/>
        <a:lstStyle/>
        <a:p>
          <a:pPr rtl="0"/>
          <a:r>
            <a:rPr lang="en-IN" sz="2800" dirty="0"/>
            <a:t>Place sutures and a periodontal dressing</a:t>
          </a:r>
        </a:p>
      </dgm:t>
    </dgm:pt>
    <dgm:pt modelId="{3BEB6F0D-0544-4DE0-AD84-4F02B9A0B66D}" type="parTrans" cxnId="{DC83F996-2F2B-4006-AA03-39E2806F6162}">
      <dgm:prSet/>
      <dgm:spPr/>
      <dgm:t>
        <a:bodyPr/>
        <a:lstStyle/>
        <a:p>
          <a:endParaRPr lang="en-IN"/>
        </a:p>
      </dgm:t>
    </dgm:pt>
    <dgm:pt modelId="{DA3C2F08-832B-48C5-A95E-69361A6EBB3F}" type="sibTrans" cxnId="{DC83F996-2F2B-4006-AA03-39E2806F6162}">
      <dgm:prSet/>
      <dgm:spPr/>
      <dgm:t>
        <a:bodyPr/>
        <a:lstStyle/>
        <a:p>
          <a:endParaRPr lang="en-IN"/>
        </a:p>
      </dgm:t>
    </dgm:pt>
    <dgm:pt modelId="{1CE33A43-1C0F-4B86-813A-70DE00B21FD7}" type="pres">
      <dgm:prSet presAssocID="{AFA4A3F4-984A-4ECA-8A41-B5A9EFAD1AD7}" presName="outerComposite" presStyleCnt="0">
        <dgm:presLayoutVars>
          <dgm:chMax val="5"/>
          <dgm:dir/>
          <dgm:resizeHandles val="exact"/>
        </dgm:presLayoutVars>
      </dgm:prSet>
      <dgm:spPr/>
    </dgm:pt>
    <dgm:pt modelId="{218DD785-D2AB-40BD-86FA-7F9C68C7982E}" type="pres">
      <dgm:prSet presAssocID="{AFA4A3F4-984A-4ECA-8A41-B5A9EFAD1AD7}" presName="dummyMaxCanvas" presStyleCnt="0">
        <dgm:presLayoutVars/>
      </dgm:prSet>
      <dgm:spPr/>
    </dgm:pt>
    <dgm:pt modelId="{814D8D5F-DDFA-4F5B-AA65-6DDB36EC0220}" type="pres">
      <dgm:prSet presAssocID="{AFA4A3F4-984A-4ECA-8A41-B5A9EFAD1AD7}" presName="TwoNodes_1" presStyleLbl="node1" presStyleIdx="0" presStyleCnt="2">
        <dgm:presLayoutVars>
          <dgm:bulletEnabled val="1"/>
        </dgm:presLayoutVars>
      </dgm:prSet>
      <dgm:spPr/>
    </dgm:pt>
    <dgm:pt modelId="{BD175AA2-F0DB-43EF-9E6A-BA4E79297532}" type="pres">
      <dgm:prSet presAssocID="{AFA4A3F4-984A-4ECA-8A41-B5A9EFAD1AD7}" presName="TwoNodes_2" presStyleLbl="node1" presStyleIdx="1" presStyleCnt="2">
        <dgm:presLayoutVars>
          <dgm:bulletEnabled val="1"/>
        </dgm:presLayoutVars>
      </dgm:prSet>
      <dgm:spPr/>
    </dgm:pt>
    <dgm:pt modelId="{E7C7706F-47D9-41F9-8F94-29A22DE23491}" type="pres">
      <dgm:prSet presAssocID="{AFA4A3F4-984A-4ECA-8A41-B5A9EFAD1AD7}" presName="TwoConn_1-2" presStyleLbl="fgAccFollowNode1" presStyleIdx="0" presStyleCnt="1">
        <dgm:presLayoutVars>
          <dgm:bulletEnabled val="1"/>
        </dgm:presLayoutVars>
      </dgm:prSet>
      <dgm:spPr/>
    </dgm:pt>
    <dgm:pt modelId="{441374D3-5B51-4D57-A9BF-F52E396FE216}" type="pres">
      <dgm:prSet presAssocID="{AFA4A3F4-984A-4ECA-8A41-B5A9EFAD1AD7}" presName="TwoNodes_1_text" presStyleLbl="node1" presStyleIdx="1" presStyleCnt="2">
        <dgm:presLayoutVars>
          <dgm:bulletEnabled val="1"/>
        </dgm:presLayoutVars>
      </dgm:prSet>
      <dgm:spPr/>
    </dgm:pt>
    <dgm:pt modelId="{39FC23D5-EBAB-456C-9CBA-745D6E02E0C3}" type="pres">
      <dgm:prSet presAssocID="{AFA4A3F4-984A-4ECA-8A41-B5A9EFAD1AD7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3B1B552B-CE2B-4921-8C95-84BC295BB6A2}" srcId="{AFA4A3F4-984A-4ECA-8A41-B5A9EFAD1AD7}" destId="{37591119-8EEC-4544-B3B9-7A39FE6BF564}" srcOrd="0" destOrd="0" parTransId="{3CAF4DE1-65D0-41B5-A417-822209CCE50A}" sibTransId="{CF5C4B63-5B37-4E28-9DF3-76CFC8E1F79D}"/>
    <dgm:cxn modelId="{0EA5672C-A10E-47A1-8C42-C6EE96B093CB}" type="presOf" srcId="{EFA37F13-C30C-4981-B685-B366010B0D50}" destId="{BD175AA2-F0DB-43EF-9E6A-BA4E79297532}" srcOrd="0" destOrd="0" presId="urn:microsoft.com/office/officeart/2005/8/layout/vProcess5"/>
    <dgm:cxn modelId="{036DCC31-69DB-460F-AC32-1328713936C9}" type="presOf" srcId="{AFA4A3F4-984A-4ECA-8A41-B5A9EFAD1AD7}" destId="{1CE33A43-1C0F-4B86-813A-70DE00B21FD7}" srcOrd="0" destOrd="0" presId="urn:microsoft.com/office/officeart/2005/8/layout/vProcess5"/>
    <dgm:cxn modelId="{1D266335-2B98-4479-90F0-F2CFFD257B04}" type="presOf" srcId="{CF5C4B63-5B37-4E28-9DF3-76CFC8E1F79D}" destId="{E7C7706F-47D9-41F9-8F94-29A22DE23491}" srcOrd="0" destOrd="0" presId="urn:microsoft.com/office/officeart/2005/8/layout/vProcess5"/>
    <dgm:cxn modelId="{8204BE4C-2D2A-41BA-BAD5-086F60636536}" type="presOf" srcId="{37591119-8EEC-4544-B3B9-7A39FE6BF564}" destId="{814D8D5F-DDFA-4F5B-AA65-6DDB36EC0220}" srcOrd="0" destOrd="0" presId="urn:microsoft.com/office/officeart/2005/8/layout/vProcess5"/>
    <dgm:cxn modelId="{DC83F996-2F2B-4006-AA03-39E2806F6162}" srcId="{AFA4A3F4-984A-4ECA-8A41-B5A9EFAD1AD7}" destId="{EFA37F13-C30C-4981-B685-B366010B0D50}" srcOrd="1" destOrd="0" parTransId="{3BEB6F0D-0544-4DE0-AD84-4F02B9A0B66D}" sibTransId="{DA3C2F08-832B-48C5-A95E-69361A6EBB3F}"/>
    <dgm:cxn modelId="{1383E5B7-7EEC-46F7-A991-F157C30A87FC}" type="presOf" srcId="{37591119-8EEC-4544-B3B9-7A39FE6BF564}" destId="{441374D3-5B51-4D57-A9BF-F52E396FE216}" srcOrd="1" destOrd="0" presId="urn:microsoft.com/office/officeart/2005/8/layout/vProcess5"/>
    <dgm:cxn modelId="{3C02CBE6-F56D-493A-972A-F75BD99B5480}" type="presOf" srcId="{EFA37F13-C30C-4981-B685-B366010B0D50}" destId="{39FC23D5-EBAB-456C-9CBA-745D6E02E0C3}" srcOrd="1" destOrd="0" presId="urn:microsoft.com/office/officeart/2005/8/layout/vProcess5"/>
    <dgm:cxn modelId="{E3FF8DA4-C014-4BE0-B999-57D2B26CE23C}" type="presParOf" srcId="{1CE33A43-1C0F-4B86-813A-70DE00B21FD7}" destId="{218DD785-D2AB-40BD-86FA-7F9C68C7982E}" srcOrd="0" destOrd="0" presId="urn:microsoft.com/office/officeart/2005/8/layout/vProcess5"/>
    <dgm:cxn modelId="{54D54AC3-35CE-42DE-A47F-7FA2A1845ED1}" type="presParOf" srcId="{1CE33A43-1C0F-4B86-813A-70DE00B21FD7}" destId="{814D8D5F-DDFA-4F5B-AA65-6DDB36EC0220}" srcOrd="1" destOrd="0" presId="urn:microsoft.com/office/officeart/2005/8/layout/vProcess5"/>
    <dgm:cxn modelId="{E687C912-C75C-4502-838C-D21FCEB20B9E}" type="presParOf" srcId="{1CE33A43-1C0F-4B86-813A-70DE00B21FD7}" destId="{BD175AA2-F0DB-43EF-9E6A-BA4E79297532}" srcOrd="2" destOrd="0" presId="urn:microsoft.com/office/officeart/2005/8/layout/vProcess5"/>
    <dgm:cxn modelId="{539D7008-1069-49A1-A237-EB59CB246517}" type="presParOf" srcId="{1CE33A43-1C0F-4B86-813A-70DE00B21FD7}" destId="{E7C7706F-47D9-41F9-8F94-29A22DE23491}" srcOrd="3" destOrd="0" presId="urn:microsoft.com/office/officeart/2005/8/layout/vProcess5"/>
    <dgm:cxn modelId="{0E65C5E0-7FA3-47E5-8F3C-570BF1CE256D}" type="presParOf" srcId="{1CE33A43-1C0F-4B86-813A-70DE00B21FD7}" destId="{441374D3-5B51-4D57-A9BF-F52E396FE216}" srcOrd="4" destOrd="0" presId="urn:microsoft.com/office/officeart/2005/8/layout/vProcess5"/>
    <dgm:cxn modelId="{7F20333E-F9C0-4CDE-A6BA-89CCA24F5E5B}" type="presParOf" srcId="{1CE33A43-1C0F-4B86-813A-70DE00B21FD7}" destId="{39FC23D5-EBAB-456C-9CBA-745D6E02E0C3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31FA36-BDD5-40C6-9691-B58CC99606B2}" type="doc">
      <dgm:prSet loTypeId="urn:microsoft.com/office/officeart/2005/8/layout/vProcess5" loCatId="process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n-IN"/>
        </a:p>
      </dgm:t>
    </dgm:pt>
    <dgm:pt modelId="{9BF48792-8368-4B81-8BFD-4DFF383A5814}">
      <dgm:prSet/>
      <dgm:spPr/>
      <dgm:t>
        <a:bodyPr/>
        <a:lstStyle/>
        <a:p>
          <a:pPr rtl="0"/>
          <a:r>
            <a:rPr lang="en-IN" dirty="0"/>
            <a:t>Immediately after curettage, </a:t>
          </a:r>
        </a:p>
      </dgm:t>
    </dgm:pt>
    <dgm:pt modelId="{A8DEE9D9-2F2A-41AA-B211-4BA9E9575B21}" type="parTrans" cxnId="{BD746D93-9427-4BE1-AE44-6B90FB2ECC61}">
      <dgm:prSet/>
      <dgm:spPr/>
      <dgm:t>
        <a:bodyPr/>
        <a:lstStyle/>
        <a:p>
          <a:endParaRPr lang="en-IN"/>
        </a:p>
      </dgm:t>
    </dgm:pt>
    <dgm:pt modelId="{48D10A18-42FB-4A2E-8028-2A277404F7A0}" type="sibTrans" cxnId="{BD746D93-9427-4BE1-AE44-6B90FB2ECC61}">
      <dgm:prSet/>
      <dgm:spPr/>
      <dgm:t>
        <a:bodyPr/>
        <a:lstStyle/>
        <a:p>
          <a:endParaRPr lang="en-IN"/>
        </a:p>
      </dgm:t>
    </dgm:pt>
    <dgm:pt modelId="{487E871F-E91F-4E96-98A9-ACB5B46F6A3B}">
      <dgm:prSet/>
      <dgm:spPr/>
      <dgm:t>
        <a:bodyPr/>
        <a:lstStyle/>
        <a:p>
          <a:pPr rtl="0"/>
          <a:r>
            <a:rPr lang="en-IN" dirty="0"/>
            <a:t>abundant PMNs appear shortly thereafter on the wound surface. </a:t>
          </a:r>
        </a:p>
      </dgm:t>
    </dgm:pt>
    <dgm:pt modelId="{D2543389-C0BF-47D8-A634-D961352FA539}" type="parTrans" cxnId="{EC4FDE6C-B685-4A3A-997C-2964C425F728}">
      <dgm:prSet/>
      <dgm:spPr/>
      <dgm:t>
        <a:bodyPr/>
        <a:lstStyle/>
        <a:p>
          <a:endParaRPr lang="en-IN"/>
        </a:p>
      </dgm:t>
    </dgm:pt>
    <dgm:pt modelId="{1ACA4028-2A24-4266-A7B9-2FB4A904A7E6}" type="sibTrans" cxnId="{EC4FDE6C-B685-4A3A-997C-2964C425F728}">
      <dgm:prSet/>
      <dgm:spPr/>
      <dgm:t>
        <a:bodyPr/>
        <a:lstStyle/>
        <a:p>
          <a:endParaRPr lang="en-IN"/>
        </a:p>
      </dgm:t>
    </dgm:pt>
    <dgm:pt modelId="{5DCB72C5-0BD8-4313-A073-05A7421834A0}">
      <dgm:prSet custT="1"/>
      <dgm:spPr/>
      <dgm:t>
        <a:bodyPr/>
        <a:lstStyle/>
        <a:p>
          <a:pPr rtl="0"/>
          <a:r>
            <a:rPr lang="en-IN" sz="2200" dirty="0"/>
            <a:t>followed by a rapid proliferation of granulation tissue</a:t>
          </a:r>
        </a:p>
      </dgm:t>
    </dgm:pt>
    <dgm:pt modelId="{7E03C7C6-B79B-4A32-8607-E643945D66AA}" type="parTrans" cxnId="{D57639AD-62EC-4696-9C2E-054770FBDB30}">
      <dgm:prSet/>
      <dgm:spPr/>
      <dgm:t>
        <a:bodyPr/>
        <a:lstStyle/>
        <a:p>
          <a:endParaRPr lang="en-IN"/>
        </a:p>
      </dgm:t>
    </dgm:pt>
    <dgm:pt modelId="{46928668-84E6-47EB-8C02-6950264EE5E7}" type="sibTrans" cxnId="{D57639AD-62EC-4696-9C2E-054770FBDB30}">
      <dgm:prSet/>
      <dgm:spPr/>
      <dgm:t>
        <a:bodyPr/>
        <a:lstStyle/>
        <a:p>
          <a:endParaRPr lang="en-IN"/>
        </a:p>
      </dgm:t>
    </dgm:pt>
    <dgm:pt modelId="{BBC7966B-5276-452E-83D7-9B5AC4F6D265}">
      <dgm:prSet/>
      <dgm:spPr/>
      <dgm:t>
        <a:bodyPr/>
        <a:lstStyle/>
        <a:p>
          <a:pPr rtl="0"/>
          <a:r>
            <a:rPr lang="en-IN"/>
            <a:t>a blood clot fills the pocket area, which is totally or partially devoid of epithelial lining. </a:t>
          </a:r>
          <a:endParaRPr lang="en-IN" dirty="0"/>
        </a:p>
      </dgm:t>
    </dgm:pt>
    <dgm:pt modelId="{0D28D787-C6DB-4079-B266-4304785A77DF}" type="parTrans" cxnId="{5AF3A414-1835-4FD5-A5E1-25F7A1F77948}">
      <dgm:prSet/>
      <dgm:spPr/>
    </dgm:pt>
    <dgm:pt modelId="{165A1830-8175-40C1-8EE7-7E443A87D291}" type="sibTrans" cxnId="{5AF3A414-1835-4FD5-A5E1-25F7A1F77948}">
      <dgm:prSet/>
      <dgm:spPr/>
      <dgm:t>
        <a:bodyPr/>
        <a:lstStyle/>
        <a:p>
          <a:endParaRPr lang="en-IN"/>
        </a:p>
      </dgm:t>
    </dgm:pt>
    <dgm:pt modelId="{E87F8F46-D09C-4F96-9C15-62C6133319CD}" type="pres">
      <dgm:prSet presAssocID="{4431FA36-BDD5-40C6-9691-B58CC99606B2}" presName="outerComposite" presStyleCnt="0">
        <dgm:presLayoutVars>
          <dgm:chMax val="5"/>
          <dgm:dir/>
          <dgm:resizeHandles val="exact"/>
        </dgm:presLayoutVars>
      </dgm:prSet>
      <dgm:spPr/>
    </dgm:pt>
    <dgm:pt modelId="{F5AD4730-18A7-4110-84D8-8B82F7F9829D}" type="pres">
      <dgm:prSet presAssocID="{4431FA36-BDD5-40C6-9691-B58CC99606B2}" presName="dummyMaxCanvas" presStyleCnt="0">
        <dgm:presLayoutVars/>
      </dgm:prSet>
      <dgm:spPr/>
    </dgm:pt>
    <dgm:pt modelId="{D590D21A-9400-459C-81CE-E031F258F1E1}" type="pres">
      <dgm:prSet presAssocID="{4431FA36-BDD5-40C6-9691-B58CC99606B2}" presName="FourNodes_1" presStyleLbl="node1" presStyleIdx="0" presStyleCnt="4">
        <dgm:presLayoutVars>
          <dgm:bulletEnabled val="1"/>
        </dgm:presLayoutVars>
      </dgm:prSet>
      <dgm:spPr/>
    </dgm:pt>
    <dgm:pt modelId="{97DF32E1-5273-42CF-81C3-0D7626C442C5}" type="pres">
      <dgm:prSet presAssocID="{4431FA36-BDD5-40C6-9691-B58CC99606B2}" presName="FourNodes_2" presStyleLbl="node1" presStyleIdx="1" presStyleCnt="4">
        <dgm:presLayoutVars>
          <dgm:bulletEnabled val="1"/>
        </dgm:presLayoutVars>
      </dgm:prSet>
      <dgm:spPr/>
    </dgm:pt>
    <dgm:pt modelId="{1E881A19-7115-4900-BC45-2F75CD76F04A}" type="pres">
      <dgm:prSet presAssocID="{4431FA36-BDD5-40C6-9691-B58CC99606B2}" presName="FourNodes_3" presStyleLbl="node1" presStyleIdx="2" presStyleCnt="4">
        <dgm:presLayoutVars>
          <dgm:bulletEnabled val="1"/>
        </dgm:presLayoutVars>
      </dgm:prSet>
      <dgm:spPr/>
    </dgm:pt>
    <dgm:pt modelId="{42E6CB03-3E79-4F0E-8A92-C898054C04F1}" type="pres">
      <dgm:prSet presAssocID="{4431FA36-BDD5-40C6-9691-B58CC99606B2}" presName="FourNodes_4" presStyleLbl="node1" presStyleIdx="3" presStyleCnt="4">
        <dgm:presLayoutVars>
          <dgm:bulletEnabled val="1"/>
        </dgm:presLayoutVars>
      </dgm:prSet>
      <dgm:spPr/>
    </dgm:pt>
    <dgm:pt modelId="{A1FB0A18-1716-4842-82EC-423E57043F13}" type="pres">
      <dgm:prSet presAssocID="{4431FA36-BDD5-40C6-9691-B58CC99606B2}" presName="FourConn_1-2" presStyleLbl="fgAccFollowNode1" presStyleIdx="0" presStyleCnt="3">
        <dgm:presLayoutVars>
          <dgm:bulletEnabled val="1"/>
        </dgm:presLayoutVars>
      </dgm:prSet>
      <dgm:spPr/>
    </dgm:pt>
    <dgm:pt modelId="{0C2E5491-7F76-4D12-900C-AAA52BBA9138}" type="pres">
      <dgm:prSet presAssocID="{4431FA36-BDD5-40C6-9691-B58CC99606B2}" presName="FourConn_2-3" presStyleLbl="fgAccFollowNode1" presStyleIdx="1" presStyleCnt="3">
        <dgm:presLayoutVars>
          <dgm:bulletEnabled val="1"/>
        </dgm:presLayoutVars>
      </dgm:prSet>
      <dgm:spPr/>
    </dgm:pt>
    <dgm:pt modelId="{13585A9B-1C50-49F6-8675-9FE5701D27F3}" type="pres">
      <dgm:prSet presAssocID="{4431FA36-BDD5-40C6-9691-B58CC99606B2}" presName="FourConn_3-4" presStyleLbl="fgAccFollowNode1" presStyleIdx="2" presStyleCnt="3">
        <dgm:presLayoutVars>
          <dgm:bulletEnabled val="1"/>
        </dgm:presLayoutVars>
      </dgm:prSet>
      <dgm:spPr/>
    </dgm:pt>
    <dgm:pt modelId="{4193FDF9-7DA0-49CF-87F9-C3951DF01A13}" type="pres">
      <dgm:prSet presAssocID="{4431FA36-BDD5-40C6-9691-B58CC99606B2}" presName="FourNodes_1_text" presStyleLbl="node1" presStyleIdx="3" presStyleCnt="4">
        <dgm:presLayoutVars>
          <dgm:bulletEnabled val="1"/>
        </dgm:presLayoutVars>
      </dgm:prSet>
      <dgm:spPr/>
    </dgm:pt>
    <dgm:pt modelId="{59583B0B-46CF-470F-B489-F92C5B1C7C6E}" type="pres">
      <dgm:prSet presAssocID="{4431FA36-BDD5-40C6-9691-B58CC99606B2}" presName="FourNodes_2_text" presStyleLbl="node1" presStyleIdx="3" presStyleCnt="4">
        <dgm:presLayoutVars>
          <dgm:bulletEnabled val="1"/>
        </dgm:presLayoutVars>
      </dgm:prSet>
      <dgm:spPr/>
    </dgm:pt>
    <dgm:pt modelId="{8256FA63-936E-4C44-ACC4-186ED6101523}" type="pres">
      <dgm:prSet presAssocID="{4431FA36-BDD5-40C6-9691-B58CC99606B2}" presName="FourNodes_3_text" presStyleLbl="node1" presStyleIdx="3" presStyleCnt="4">
        <dgm:presLayoutVars>
          <dgm:bulletEnabled val="1"/>
        </dgm:presLayoutVars>
      </dgm:prSet>
      <dgm:spPr/>
    </dgm:pt>
    <dgm:pt modelId="{A2AA589D-45F7-4F9B-A278-099B57607D2B}" type="pres">
      <dgm:prSet presAssocID="{4431FA36-BDD5-40C6-9691-B58CC99606B2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1B30F005-0BBA-4637-B504-3B94FDE628F3}" type="presOf" srcId="{48D10A18-42FB-4A2E-8028-2A277404F7A0}" destId="{A1FB0A18-1716-4842-82EC-423E57043F13}" srcOrd="0" destOrd="0" presId="urn:microsoft.com/office/officeart/2005/8/layout/vProcess5"/>
    <dgm:cxn modelId="{DE325E10-51A6-45C3-93A7-1354387933DC}" type="presOf" srcId="{4431FA36-BDD5-40C6-9691-B58CC99606B2}" destId="{E87F8F46-D09C-4F96-9C15-62C6133319CD}" srcOrd="0" destOrd="0" presId="urn:microsoft.com/office/officeart/2005/8/layout/vProcess5"/>
    <dgm:cxn modelId="{5AF3A414-1835-4FD5-A5E1-25F7A1F77948}" srcId="{4431FA36-BDD5-40C6-9691-B58CC99606B2}" destId="{BBC7966B-5276-452E-83D7-9B5AC4F6D265}" srcOrd="1" destOrd="0" parTransId="{0D28D787-C6DB-4079-B266-4304785A77DF}" sibTransId="{165A1830-8175-40C1-8EE7-7E443A87D291}"/>
    <dgm:cxn modelId="{A8B06C3C-9B3E-48CF-BD94-E56E8AA10F82}" type="presOf" srcId="{BBC7966B-5276-452E-83D7-9B5AC4F6D265}" destId="{59583B0B-46CF-470F-B489-F92C5B1C7C6E}" srcOrd="1" destOrd="0" presId="urn:microsoft.com/office/officeart/2005/8/layout/vProcess5"/>
    <dgm:cxn modelId="{20185460-A975-4C9B-A2B0-0EBFF1F58E31}" type="presOf" srcId="{487E871F-E91F-4E96-98A9-ACB5B46F6A3B}" destId="{1E881A19-7115-4900-BC45-2F75CD76F04A}" srcOrd="0" destOrd="0" presId="urn:microsoft.com/office/officeart/2005/8/layout/vProcess5"/>
    <dgm:cxn modelId="{A6115A69-B1FC-4B51-AB58-541EF35D2A62}" type="presOf" srcId="{5DCB72C5-0BD8-4313-A073-05A7421834A0}" destId="{A2AA589D-45F7-4F9B-A278-099B57607D2B}" srcOrd="1" destOrd="0" presId="urn:microsoft.com/office/officeart/2005/8/layout/vProcess5"/>
    <dgm:cxn modelId="{EC4FDE6C-B685-4A3A-997C-2964C425F728}" srcId="{4431FA36-BDD5-40C6-9691-B58CC99606B2}" destId="{487E871F-E91F-4E96-98A9-ACB5B46F6A3B}" srcOrd="2" destOrd="0" parTransId="{D2543389-C0BF-47D8-A634-D961352FA539}" sibTransId="{1ACA4028-2A24-4266-A7B9-2FB4A904A7E6}"/>
    <dgm:cxn modelId="{1566094F-EA1E-455E-829B-CA7382F52ADC}" type="presOf" srcId="{165A1830-8175-40C1-8EE7-7E443A87D291}" destId="{0C2E5491-7F76-4D12-900C-AAA52BBA9138}" srcOrd="0" destOrd="0" presId="urn:microsoft.com/office/officeart/2005/8/layout/vProcess5"/>
    <dgm:cxn modelId="{01EC9879-AD67-4A13-8E6F-91EFA0A2BD0D}" type="presOf" srcId="{9BF48792-8368-4B81-8BFD-4DFF383A5814}" destId="{4193FDF9-7DA0-49CF-87F9-C3951DF01A13}" srcOrd="1" destOrd="0" presId="urn:microsoft.com/office/officeart/2005/8/layout/vProcess5"/>
    <dgm:cxn modelId="{8F42EC86-1776-47B1-93C2-55C296D8168B}" type="presOf" srcId="{487E871F-E91F-4E96-98A9-ACB5B46F6A3B}" destId="{8256FA63-936E-4C44-ACC4-186ED6101523}" srcOrd="1" destOrd="0" presId="urn:microsoft.com/office/officeart/2005/8/layout/vProcess5"/>
    <dgm:cxn modelId="{BD746D93-9427-4BE1-AE44-6B90FB2ECC61}" srcId="{4431FA36-BDD5-40C6-9691-B58CC99606B2}" destId="{9BF48792-8368-4B81-8BFD-4DFF383A5814}" srcOrd="0" destOrd="0" parTransId="{A8DEE9D9-2F2A-41AA-B211-4BA9E9575B21}" sibTransId="{48D10A18-42FB-4A2E-8028-2A277404F7A0}"/>
    <dgm:cxn modelId="{14C3C7A0-0435-4EB6-9565-00BF360249C4}" type="presOf" srcId="{5DCB72C5-0BD8-4313-A073-05A7421834A0}" destId="{42E6CB03-3E79-4F0E-8A92-C898054C04F1}" srcOrd="0" destOrd="0" presId="urn:microsoft.com/office/officeart/2005/8/layout/vProcess5"/>
    <dgm:cxn modelId="{D57639AD-62EC-4696-9C2E-054770FBDB30}" srcId="{4431FA36-BDD5-40C6-9691-B58CC99606B2}" destId="{5DCB72C5-0BD8-4313-A073-05A7421834A0}" srcOrd="3" destOrd="0" parTransId="{7E03C7C6-B79B-4A32-8607-E643945D66AA}" sibTransId="{46928668-84E6-47EB-8C02-6950264EE5E7}"/>
    <dgm:cxn modelId="{DE9D62F2-3314-4517-B1B9-7663AEF14266}" type="presOf" srcId="{1ACA4028-2A24-4266-A7B9-2FB4A904A7E6}" destId="{13585A9B-1C50-49F6-8675-9FE5701D27F3}" srcOrd="0" destOrd="0" presId="urn:microsoft.com/office/officeart/2005/8/layout/vProcess5"/>
    <dgm:cxn modelId="{DDC179F4-C421-4481-AB0A-17AEFAA2BB70}" type="presOf" srcId="{9BF48792-8368-4B81-8BFD-4DFF383A5814}" destId="{D590D21A-9400-459C-81CE-E031F258F1E1}" srcOrd="0" destOrd="0" presId="urn:microsoft.com/office/officeart/2005/8/layout/vProcess5"/>
    <dgm:cxn modelId="{58B93EF9-8C5B-487F-9E73-19C9FD1361C8}" type="presOf" srcId="{BBC7966B-5276-452E-83D7-9B5AC4F6D265}" destId="{97DF32E1-5273-42CF-81C3-0D7626C442C5}" srcOrd="0" destOrd="0" presId="urn:microsoft.com/office/officeart/2005/8/layout/vProcess5"/>
    <dgm:cxn modelId="{726F311B-55F4-4BCD-8132-A6BF6C58766A}" type="presParOf" srcId="{E87F8F46-D09C-4F96-9C15-62C6133319CD}" destId="{F5AD4730-18A7-4110-84D8-8B82F7F9829D}" srcOrd="0" destOrd="0" presId="urn:microsoft.com/office/officeart/2005/8/layout/vProcess5"/>
    <dgm:cxn modelId="{31F5CAAC-611B-45F2-9AA2-C7845F5FC2BE}" type="presParOf" srcId="{E87F8F46-D09C-4F96-9C15-62C6133319CD}" destId="{D590D21A-9400-459C-81CE-E031F258F1E1}" srcOrd="1" destOrd="0" presId="urn:microsoft.com/office/officeart/2005/8/layout/vProcess5"/>
    <dgm:cxn modelId="{205D4453-57CC-4492-9D8E-A9154F8EEF86}" type="presParOf" srcId="{E87F8F46-D09C-4F96-9C15-62C6133319CD}" destId="{97DF32E1-5273-42CF-81C3-0D7626C442C5}" srcOrd="2" destOrd="0" presId="urn:microsoft.com/office/officeart/2005/8/layout/vProcess5"/>
    <dgm:cxn modelId="{D50580C2-9252-4E1B-94E2-A5EA7DF6CB7A}" type="presParOf" srcId="{E87F8F46-D09C-4F96-9C15-62C6133319CD}" destId="{1E881A19-7115-4900-BC45-2F75CD76F04A}" srcOrd="3" destOrd="0" presId="urn:microsoft.com/office/officeart/2005/8/layout/vProcess5"/>
    <dgm:cxn modelId="{CEB00C1D-D793-45FF-A60A-693E547BC436}" type="presParOf" srcId="{E87F8F46-D09C-4F96-9C15-62C6133319CD}" destId="{42E6CB03-3E79-4F0E-8A92-C898054C04F1}" srcOrd="4" destOrd="0" presId="urn:microsoft.com/office/officeart/2005/8/layout/vProcess5"/>
    <dgm:cxn modelId="{C9CB197B-8A0B-42C3-8C49-CF05371D70CB}" type="presParOf" srcId="{E87F8F46-D09C-4F96-9C15-62C6133319CD}" destId="{A1FB0A18-1716-4842-82EC-423E57043F13}" srcOrd="5" destOrd="0" presId="urn:microsoft.com/office/officeart/2005/8/layout/vProcess5"/>
    <dgm:cxn modelId="{E54EBBD3-A1E4-40FD-AF98-D818C1FB9DD5}" type="presParOf" srcId="{E87F8F46-D09C-4F96-9C15-62C6133319CD}" destId="{0C2E5491-7F76-4D12-900C-AAA52BBA9138}" srcOrd="6" destOrd="0" presId="urn:microsoft.com/office/officeart/2005/8/layout/vProcess5"/>
    <dgm:cxn modelId="{2596C1BF-BC5A-4B61-91E0-0E9FF87C3096}" type="presParOf" srcId="{E87F8F46-D09C-4F96-9C15-62C6133319CD}" destId="{13585A9B-1C50-49F6-8675-9FE5701D27F3}" srcOrd="7" destOrd="0" presId="urn:microsoft.com/office/officeart/2005/8/layout/vProcess5"/>
    <dgm:cxn modelId="{A41F3763-4067-4CBD-BE12-ADDF52FE4364}" type="presParOf" srcId="{E87F8F46-D09C-4F96-9C15-62C6133319CD}" destId="{4193FDF9-7DA0-49CF-87F9-C3951DF01A13}" srcOrd="8" destOrd="0" presId="urn:microsoft.com/office/officeart/2005/8/layout/vProcess5"/>
    <dgm:cxn modelId="{8E6C91BA-01B4-425B-BE46-159AE9355217}" type="presParOf" srcId="{E87F8F46-D09C-4F96-9C15-62C6133319CD}" destId="{59583B0B-46CF-470F-B489-F92C5B1C7C6E}" srcOrd="9" destOrd="0" presId="urn:microsoft.com/office/officeart/2005/8/layout/vProcess5"/>
    <dgm:cxn modelId="{7329B66D-C481-4E06-8DF9-F8FC2DD0D64D}" type="presParOf" srcId="{E87F8F46-D09C-4F96-9C15-62C6133319CD}" destId="{8256FA63-936E-4C44-ACC4-186ED6101523}" srcOrd="10" destOrd="0" presId="urn:microsoft.com/office/officeart/2005/8/layout/vProcess5"/>
    <dgm:cxn modelId="{50E87EE5-AA62-4B50-B260-094120172889}" type="presParOf" srcId="{E87F8F46-D09C-4F96-9C15-62C6133319CD}" destId="{A2AA589D-45F7-4F9B-A278-099B57607D2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644906-FCEC-40FA-856C-21D8097E4C7D}" type="doc">
      <dgm:prSet loTypeId="urn:microsoft.com/office/officeart/2005/8/layout/vProcess5" loCatId="process" qsTypeId="urn:microsoft.com/office/officeart/2005/8/quickstyle/simple2" qsCatId="simple" csTypeId="urn:microsoft.com/office/officeart/2005/8/colors/accent4_1" csCatId="accent4" phldr="1"/>
      <dgm:spPr/>
      <dgm:t>
        <a:bodyPr/>
        <a:lstStyle/>
        <a:p>
          <a:endParaRPr lang="en-IN"/>
        </a:p>
      </dgm:t>
    </dgm:pt>
    <dgm:pt modelId="{275FE205-9A00-4CD4-9D19-90821FED3DA9}">
      <dgm:prSet custT="1"/>
      <dgm:spPr/>
      <dgm:t>
        <a:bodyPr/>
        <a:lstStyle/>
        <a:p>
          <a:pPr algn="ctr" rtl="0"/>
          <a:r>
            <a:rPr lang="en-IN" sz="2800" b="1" dirty="0">
              <a:solidFill>
                <a:srgbClr val="FF0000"/>
              </a:solidFill>
            </a:rPr>
            <a:t>STEP 1</a:t>
          </a:r>
        </a:p>
      </dgm:t>
    </dgm:pt>
    <dgm:pt modelId="{695DC1B7-D454-44ED-AE8F-469898B17DA6}" type="parTrans" cxnId="{101BE9E2-E9E9-40AF-B568-3C71B257F53D}">
      <dgm:prSet/>
      <dgm:spPr/>
      <dgm:t>
        <a:bodyPr/>
        <a:lstStyle/>
        <a:p>
          <a:endParaRPr lang="en-IN"/>
        </a:p>
      </dgm:t>
    </dgm:pt>
    <dgm:pt modelId="{0D6012F4-58BA-425B-BB65-D8F3FD24A361}" type="sibTrans" cxnId="{101BE9E2-E9E9-40AF-B568-3C71B257F53D}">
      <dgm:prSet/>
      <dgm:spPr/>
      <dgm:t>
        <a:bodyPr/>
        <a:lstStyle/>
        <a:p>
          <a:endParaRPr lang="en-IN"/>
        </a:p>
      </dgm:t>
    </dgm:pt>
    <dgm:pt modelId="{EEA487BC-5556-4659-8158-E503C7907AD1}">
      <dgm:prSet/>
      <dgm:spPr/>
      <dgm:t>
        <a:bodyPr/>
        <a:lstStyle/>
        <a:p>
          <a:pPr rtl="0"/>
          <a:r>
            <a:rPr lang="en-IN" dirty="0"/>
            <a:t>Each pocket is marked in several areas to outline its course on each surface.</a:t>
          </a:r>
        </a:p>
      </dgm:t>
    </dgm:pt>
    <dgm:pt modelId="{332ACFC1-815C-420D-A6F0-1E478BEC4897}" type="parTrans" cxnId="{6BFC3CD0-C67C-4960-84DA-E5DB16941520}">
      <dgm:prSet/>
      <dgm:spPr/>
      <dgm:t>
        <a:bodyPr/>
        <a:lstStyle/>
        <a:p>
          <a:endParaRPr lang="en-IN"/>
        </a:p>
      </dgm:t>
    </dgm:pt>
    <dgm:pt modelId="{BB9AC0D7-0305-4177-91C2-EBF7173632BD}" type="sibTrans" cxnId="{6BFC3CD0-C67C-4960-84DA-E5DB16941520}">
      <dgm:prSet/>
      <dgm:spPr/>
      <dgm:t>
        <a:bodyPr/>
        <a:lstStyle/>
        <a:p>
          <a:endParaRPr lang="en-IN"/>
        </a:p>
      </dgm:t>
    </dgm:pt>
    <dgm:pt modelId="{E7AA448C-06A2-46D5-BD10-8BD19310AE0B}">
      <dgm:prSet/>
      <dgm:spPr/>
      <dgm:t>
        <a:bodyPr/>
        <a:lstStyle/>
        <a:p>
          <a:pPr rtl="0"/>
          <a:r>
            <a:rPr lang="en-IN" dirty="0"/>
            <a:t>The pockets on each surface are explored with a periodontal probe and marked with a pocket marker.</a:t>
          </a:r>
        </a:p>
      </dgm:t>
    </dgm:pt>
    <dgm:pt modelId="{57E9D850-3328-43CF-84FB-1800660414AE}" type="parTrans" cxnId="{63D7E233-2343-45BC-B90A-55881EF3B869}">
      <dgm:prSet/>
      <dgm:spPr/>
    </dgm:pt>
    <dgm:pt modelId="{8FB9567A-1613-4D99-AE34-EADF0DF9F889}" type="sibTrans" cxnId="{63D7E233-2343-45BC-B90A-55881EF3B869}">
      <dgm:prSet/>
      <dgm:spPr/>
      <dgm:t>
        <a:bodyPr/>
        <a:lstStyle/>
        <a:p>
          <a:endParaRPr lang="en-IN"/>
        </a:p>
      </dgm:t>
    </dgm:pt>
    <dgm:pt modelId="{13B095EC-EB60-4ACE-B4D2-7B1B57F01178}" type="pres">
      <dgm:prSet presAssocID="{14644906-FCEC-40FA-856C-21D8097E4C7D}" presName="outerComposite" presStyleCnt="0">
        <dgm:presLayoutVars>
          <dgm:chMax val="5"/>
          <dgm:dir/>
          <dgm:resizeHandles val="exact"/>
        </dgm:presLayoutVars>
      </dgm:prSet>
      <dgm:spPr/>
    </dgm:pt>
    <dgm:pt modelId="{A93AC0E7-0D29-4726-961B-1ABB444D394C}" type="pres">
      <dgm:prSet presAssocID="{14644906-FCEC-40FA-856C-21D8097E4C7D}" presName="dummyMaxCanvas" presStyleCnt="0">
        <dgm:presLayoutVars/>
      </dgm:prSet>
      <dgm:spPr/>
    </dgm:pt>
    <dgm:pt modelId="{0A5F1DFF-41D1-4B88-B4EB-052A7A946FB3}" type="pres">
      <dgm:prSet presAssocID="{14644906-FCEC-40FA-856C-21D8097E4C7D}" presName="ThreeNodes_1" presStyleLbl="node1" presStyleIdx="0" presStyleCnt="3">
        <dgm:presLayoutVars>
          <dgm:bulletEnabled val="1"/>
        </dgm:presLayoutVars>
      </dgm:prSet>
      <dgm:spPr/>
    </dgm:pt>
    <dgm:pt modelId="{C3AF0404-1C5C-44DD-9EC0-5A6A2666EE4F}" type="pres">
      <dgm:prSet presAssocID="{14644906-FCEC-40FA-856C-21D8097E4C7D}" presName="ThreeNodes_2" presStyleLbl="node1" presStyleIdx="1" presStyleCnt="3">
        <dgm:presLayoutVars>
          <dgm:bulletEnabled val="1"/>
        </dgm:presLayoutVars>
      </dgm:prSet>
      <dgm:spPr/>
    </dgm:pt>
    <dgm:pt modelId="{D78D8276-F52E-4AE7-AC2D-296D762D4800}" type="pres">
      <dgm:prSet presAssocID="{14644906-FCEC-40FA-856C-21D8097E4C7D}" presName="ThreeNodes_3" presStyleLbl="node1" presStyleIdx="2" presStyleCnt="3">
        <dgm:presLayoutVars>
          <dgm:bulletEnabled val="1"/>
        </dgm:presLayoutVars>
      </dgm:prSet>
      <dgm:spPr/>
    </dgm:pt>
    <dgm:pt modelId="{A98B9AD7-6032-4EEF-AED7-30862D3B7416}" type="pres">
      <dgm:prSet presAssocID="{14644906-FCEC-40FA-856C-21D8097E4C7D}" presName="ThreeConn_1-2" presStyleLbl="fgAccFollowNode1" presStyleIdx="0" presStyleCnt="2">
        <dgm:presLayoutVars>
          <dgm:bulletEnabled val="1"/>
        </dgm:presLayoutVars>
      </dgm:prSet>
      <dgm:spPr/>
    </dgm:pt>
    <dgm:pt modelId="{65BDBD74-75C9-444C-84B9-79E155B43BDF}" type="pres">
      <dgm:prSet presAssocID="{14644906-FCEC-40FA-856C-21D8097E4C7D}" presName="ThreeConn_2-3" presStyleLbl="fgAccFollowNode1" presStyleIdx="1" presStyleCnt="2">
        <dgm:presLayoutVars>
          <dgm:bulletEnabled val="1"/>
        </dgm:presLayoutVars>
      </dgm:prSet>
      <dgm:spPr/>
    </dgm:pt>
    <dgm:pt modelId="{28D08B30-CB3A-4C63-8363-EE7AFA836FAB}" type="pres">
      <dgm:prSet presAssocID="{14644906-FCEC-40FA-856C-21D8097E4C7D}" presName="ThreeNodes_1_text" presStyleLbl="node1" presStyleIdx="2" presStyleCnt="3">
        <dgm:presLayoutVars>
          <dgm:bulletEnabled val="1"/>
        </dgm:presLayoutVars>
      </dgm:prSet>
      <dgm:spPr/>
    </dgm:pt>
    <dgm:pt modelId="{6A588EC6-8D34-4F31-AA9A-354966B958BC}" type="pres">
      <dgm:prSet presAssocID="{14644906-FCEC-40FA-856C-21D8097E4C7D}" presName="ThreeNodes_2_text" presStyleLbl="node1" presStyleIdx="2" presStyleCnt="3">
        <dgm:presLayoutVars>
          <dgm:bulletEnabled val="1"/>
        </dgm:presLayoutVars>
      </dgm:prSet>
      <dgm:spPr/>
    </dgm:pt>
    <dgm:pt modelId="{5BDE1E14-BC15-455E-9A47-12847340055D}" type="pres">
      <dgm:prSet presAssocID="{14644906-FCEC-40FA-856C-21D8097E4C7D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93760702-9BF4-44DE-9597-C4EC8DCD8A19}" type="presOf" srcId="{E7AA448C-06A2-46D5-BD10-8BD19310AE0B}" destId="{6A588EC6-8D34-4F31-AA9A-354966B958BC}" srcOrd="1" destOrd="0" presId="urn:microsoft.com/office/officeart/2005/8/layout/vProcess5"/>
    <dgm:cxn modelId="{7350020D-F86F-4CD6-AE36-4EA6D6C5FC14}" type="presOf" srcId="{8FB9567A-1613-4D99-AE34-EADF0DF9F889}" destId="{65BDBD74-75C9-444C-84B9-79E155B43BDF}" srcOrd="0" destOrd="0" presId="urn:microsoft.com/office/officeart/2005/8/layout/vProcess5"/>
    <dgm:cxn modelId="{63D7E233-2343-45BC-B90A-55881EF3B869}" srcId="{14644906-FCEC-40FA-856C-21D8097E4C7D}" destId="{E7AA448C-06A2-46D5-BD10-8BD19310AE0B}" srcOrd="1" destOrd="0" parTransId="{57E9D850-3328-43CF-84FB-1800660414AE}" sibTransId="{8FB9567A-1613-4D99-AE34-EADF0DF9F889}"/>
    <dgm:cxn modelId="{7709D238-C051-4DE8-BF29-2B17C560CA75}" type="presOf" srcId="{EEA487BC-5556-4659-8158-E503C7907AD1}" destId="{D78D8276-F52E-4AE7-AC2D-296D762D4800}" srcOrd="0" destOrd="0" presId="urn:microsoft.com/office/officeart/2005/8/layout/vProcess5"/>
    <dgm:cxn modelId="{E12DE661-E048-4F4B-84FD-809C9A55901D}" type="presOf" srcId="{275FE205-9A00-4CD4-9D19-90821FED3DA9}" destId="{0A5F1DFF-41D1-4B88-B4EB-052A7A946FB3}" srcOrd="0" destOrd="0" presId="urn:microsoft.com/office/officeart/2005/8/layout/vProcess5"/>
    <dgm:cxn modelId="{A1CB4BC8-DC98-4006-9071-87DEF21DD8CD}" type="presOf" srcId="{0D6012F4-58BA-425B-BB65-D8F3FD24A361}" destId="{A98B9AD7-6032-4EEF-AED7-30862D3B7416}" srcOrd="0" destOrd="0" presId="urn:microsoft.com/office/officeart/2005/8/layout/vProcess5"/>
    <dgm:cxn modelId="{C56CA7CC-6CE3-4E31-A83D-D3CA7BEB0590}" type="presOf" srcId="{E7AA448C-06A2-46D5-BD10-8BD19310AE0B}" destId="{C3AF0404-1C5C-44DD-9EC0-5A6A2666EE4F}" srcOrd="0" destOrd="0" presId="urn:microsoft.com/office/officeart/2005/8/layout/vProcess5"/>
    <dgm:cxn modelId="{49A6A1CE-285E-4BC3-B35B-E0BE11A7DF26}" type="presOf" srcId="{275FE205-9A00-4CD4-9D19-90821FED3DA9}" destId="{28D08B30-CB3A-4C63-8363-EE7AFA836FAB}" srcOrd="1" destOrd="0" presId="urn:microsoft.com/office/officeart/2005/8/layout/vProcess5"/>
    <dgm:cxn modelId="{6BFC3CD0-C67C-4960-84DA-E5DB16941520}" srcId="{14644906-FCEC-40FA-856C-21D8097E4C7D}" destId="{EEA487BC-5556-4659-8158-E503C7907AD1}" srcOrd="2" destOrd="0" parTransId="{332ACFC1-815C-420D-A6F0-1E478BEC4897}" sibTransId="{BB9AC0D7-0305-4177-91C2-EBF7173632BD}"/>
    <dgm:cxn modelId="{F8020BD3-A79D-45DC-B272-51CC4FAD9E93}" type="presOf" srcId="{EEA487BC-5556-4659-8158-E503C7907AD1}" destId="{5BDE1E14-BC15-455E-9A47-12847340055D}" srcOrd="1" destOrd="0" presId="urn:microsoft.com/office/officeart/2005/8/layout/vProcess5"/>
    <dgm:cxn modelId="{77B438DF-AE1A-4559-966F-3CE867CA3228}" type="presOf" srcId="{14644906-FCEC-40FA-856C-21D8097E4C7D}" destId="{13B095EC-EB60-4ACE-B4D2-7B1B57F01178}" srcOrd="0" destOrd="0" presId="urn:microsoft.com/office/officeart/2005/8/layout/vProcess5"/>
    <dgm:cxn modelId="{101BE9E2-E9E9-40AF-B568-3C71B257F53D}" srcId="{14644906-FCEC-40FA-856C-21D8097E4C7D}" destId="{275FE205-9A00-4CD4-9D19-90821FED3DA9}" srcOrd="0" destOrd="0" parTransId="{695DC1B7-D454-44ED-AE8F-469898B17DA6}" sibTransId="{0D6012F4-58BA-425B-BB65-D8F3FD24A361}"/>
    <dgm:cxn modelId="{C0CFB9A3-5BAC-420E-AA9F-FB44E3FB9897}" type="presParOf" srcId="{13B095EC-EB60-4ACE-B4D2-7B1B57F01178}" destId="{A93AC0E7-0D29-4726-961B-1ABB444D394C}" srcOrd="0" destOrd="0" presId="urn:microsoft.com/office/officeart/2005/8/layout/vProcess5"/>
    <dgm:cxn modelId="{D7E4E3B8-81CF-4A60-8325-384700BE4264}" type="presParOf" srcId="{13B095EC-EB60-4ACE-B4D2-7B1B57F01178}" destId="{0A5F1DFF-41D1-4B88-B4EB-052A7A946FB3}" srcOrd="1" destOrd="0" presId="urn:microsoft.com/office/officeart/2005/8/layout/vProcess5"/>
    <dgm:cxn modelId="{326F5EC0-A07C-43FD-AEC1-0955CFFA3CE2}" type="presParOf" srcId="{13B095EC-EB60-4ACE-B4D2-7B1B57F01178}" destId="{C3AF0404-1C5C-44DD-9EC0-5A6A2666EE4F}" srcOrd="2" destOrd="0" presId="urn:microsoft.com/office/officeart/2005/8/layout/vProcess5"/>
    <dgm:cxn modelId="{FB60D7D9-28BB-4D2A-A238-FD95A939DC15}" type="presParOf" srcId="{13B095EC-EB60-4ACE-B4D2-7B1B57F01178}" destId="{D78D8276-F52E-4AE7-AC2D-296D762D4800}" srcOrd="3" destOrd="0" presId="urn:microsoft.com/office/officeart/2005/8/layout/vProcess5"/>
    <dgm:cxn modelId="{47C2B692-A2D1-4074-A805-C9F25A41AE85}" type="presParOf" srcId="{13B095EC-EB60-4ACE-B4D2-7B1B57F01178}" destId="{A98B9AD7-6032-4EEF-AED7-30862D3B7416}" srcOrd="4" destOrd="0" presId="urn:microsoft.com/office/officeart/2005/8/layout/vProcess5"/>
    <dgm:cxn modelId="{EF676214-E818-45B5-A689-6104B87E8A30}" type="presParOf" srcId="{13B095EC-EB60-4ACE-B4D2-7B1B57F01178}" destId="{65BDBD74-75C9-444C-84B9-79E155B43BDF}" srcOrd="5" destOrd="0" presId="urn:microsoft.com/office/officeart/2005/8/layout/vProcess5"/>
    <dgm:cxn modelId="{9D52E3A4-2402-42C0-AE44-10612503B2E5}" type="presParOf" srcId="{13B095EC-EB60-4ACE-B4D2-7B1B57F01178}" destId="{28D08B30-CB3A-4C63-8363-EE7AFA836FAB}" srcOrd="6" destOrd="0" presId="urn:microsoft.com/office/officeart/2005/8/layout/vProcess5"/>
    <dgm:cxn modelId="{649796E0-9FE2-44C6-ABA1-A82BD133FCF5}" type="presParOf" srcId="{13B095EC-EB60-4ACE-B4D2-7B1B57F01178}" destId="{6A588EC6-8D34-4F31-AA9A-354966B958BC}" srcOrd="7" destOrd="0" presId="urn:microsoft.com/office/officeart/2005/8/layout/vProcess5"/>
    <dgm:cxn modelId="{AF3A4519-6AB1-46BF-95F1-60B84D9D7747}" type="presParOf" srcId="{13B095EC-EB60-4ACE-B4D2-7B1B57F01178}" destId="{5BDE1E14-BC15-455E-9A47-12847340055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4EFEF59-EB70-4B9A-9577-47A0487F4811}" type="doc">
      <dgm:prSet loTypeId="urn:microsoft.com/office/officeart/2005/8/layout/vProcess5" loCatId="process" qsTypeId="urn:microsoft.com/office/officeart/2005/8/quickstyle/simple2" qsCatId="simple" csTypeId="urn:microsoft.com/office/officeart/2005/8/colors/accent4_1" csCatId="accent4"/>
      <dgm:spPr/>
      <dgm:t>
        <a:bodyPr/>
        <a:lstStyle/>
        <a:p>
          <a:endParaRPr lang="en-IN"/>
        </a:p>
      </dgm:t>
    </dgm:pt>
    <dgm:pt modelId="{AE75DC9D-0E61-4341-B8E8-C03F1747EFA5}">
      <dgm:prSet/>
      <dgm:spPr/>
      <dgm:t>
        <a:bodyPr/>
        <a:lstStyle/>
        <a:p>
          <a:pPr rtl="0"/>
          <a:r>
            <a:rPr lang="en-IN" dirty="0"/>
            <a:t>The incision is started apical to the points marking the course of the pockets and is directed </a:t>
          </a:r>
          <a:r>
            <a:rPr lang="en-IN" dirty="0" err="1"/>
            <a:t>coronally</a:t>
          </a:r>
          <a:r>
            <a:rPr lang="en-IN" dirty="0"/>
            <a:t> to a point between the base of the pocket and the crest of the bone. </a:t>
          </a:r>
        </a:p>
      </dgm:t>
    </dgm:pt>
    <dgm:pt modelId="{9496261C-F5DD-4098-A50F-579A755544EA}" type="parTrans" cxnId="{1656554B-1288-4F64-80D1-1544685B3309}">
      <dgm:prSet/>
      <dgm:spPr/>
      <dgm:t>
        <a:bodyPr/>
        <a:lstStyle/>
        <a:p>
          <a:endParaRPr lang="en-IN"/>
        </a:p>
      </dgm:t>
    </dgm:pt>
    <dgm:pt modelId="{38F0EAB6-C10F-445B-AAF6-5553BADEAB83}" type="sibTrans" cxnId="{1656554B-1288-4F64-80D1-1544685B3309}">
      <dgm:prSet/>
      <dgm:spPr/>
      <dgm:t>
        <a:bodyPr/>
        <a:lstStyle/>
        <a:p>
          <a:endParaRPr lang="en-IN"/>
        </a:p>
      </dgm:t>
    </dgm:pt>
    <dgm:pt modelId="{75776EA0-A970-49A2-8D94-5250AD47DE73}">
      <dgm:prSet/>
      <dgm:spPr/>
      <dgm:t>
        <a:bodyPr/>
        <a:lstStyle/>
        <a:p>
          <a:pPr rtl="0"/>
          <a:r>
            <a:rPr lang="en-IN" dirty="0"/>
            <a:t>It should be as close as possible to the bone without exposing it, to remove the soft tissue coronal to the bone.</a:t>
          </a:r>
        </a:p>
      </dgm:t>
    </dgm:pt>
    <dgm:pt modelId="{4CF69C81-9B52-4045-A735-2A573B2D1A83}" type="parTrans" cxnId="{73303926-5FA3-4AA3-A347-C36343CA1210}">
      <dgm:prSet/>
      <dgm:spPr/>
      <dgm:t>
        <a:bodyPr/>
        <a:lstStyle/>
        <a:p>
          <a:endParaRPr lang="en-IN"/>
        </a:p>
      </dgm:t>
    </dgm:pt>
    <dgm:pt modelId="{67E5176E-86F4-46FF-81D5-4EB16FD47DDD}" type="sibTrans" cxnId="{73303926-5FA3-4AA3-A347-C36343CA1210}">
      <dgm:prSet/>
      <dgm:spPr/>
      <dgm:t>
        <a:bodyPr/>
        <a:lstStyle/>
        <a:p>
          <a:endParaRPr lang="en-IN"/>
        </a:p>
      </dgm:t>
    </dgm:pt>
    <dgm:pt modelId="{D7819BA9-640C-4D46-BF42-9F02FA5B21D0}" type="pres">
      <dgm:prSet presAssocID="{34EFEF59-EB70-4B9A-9577-47A0487F4811}" presName="outerComposite" presStyleCnt="0">
        <dgm:presLayoutVars>
          <dgm:chMax val="5"/>
          <dgm:dir/>
          <dgm:resizeHandles val="exact"/>
        </dgm:presLayoutVars>
      </dgm:prSet>
      <dgm:spPr/>
    </dgm:pt>
    <dgm:pt modelId="{39879F8F-226C-4FE5-A443-1008EAB2CDA8}" type="pres">
      <dgm:prSet presAssocID="{34EFEF59-EB70-4B9A-9577-47A0487F4811}" presName="dummyMaxCanvas" presStyleCnt="0">
        <dgm:presLayoutVars/>
      </dgm:prSet>
      <dgm:spPr/>
    </dgm:pt>
    <dgm:pt modelId="{52ABB2BA-9F23-4453-88E0-32C4B714EEA2}" type="pres">
      <dgm:prSet presAssocID="{34EFEF59-EB70-4B9A-9577-47A0487F4811}" presName="TwoNodes_1" presStyleLbl="node1" presStyleIdx="0" presStyleCnt="2">
        <dgm:presLayoutVars>
          <dgm:bulletEnabled val="1"/>
        </dgm:presLayoutVars>
      </dgm:prSet>
      <dgm:spPr/>
    </dgm:pt>
    <dgm:pt modelId="{92B66ED5-1ED0-4D6F-8644-722F0359D614}" type="pres">
      <dgm:prSet presAssocID="{34EFEF59-EB70-4B9A-9577-47A0487F4811}" presName="TwoNodes_2" presStyleLbl="node1" presStyleIdx="1" presStyleCnt="2">
        <dgm:presLayoutVars>
          <dgm:bulletEnabled val="1"/>
        </dgm:presLayoutVars>
      </dgm:prSet>
      <dgm:spPr/>
    </dgm:pt>
    <dgm:pt modelId="{173C4A34-9B29-4E21-A723-EA1F394C88BE}" type="pres">
      <dgm:prSet presAssocID="{34EFEF59-EB70-4B9A-9577-47A0487F4811}" presName="TwoConn_1-2" presStyleLbl="fgAccFollowNode1" presStyleIdx="0" presStyleCnt="1">
        <dgm:presLayoutVars>
          <dgm:bulletEnabled val="1"/>
        </dgm:presLayoutVars>
      </dgm:prSet>
      <dgm:spPr/>
    </dgm:pt>
    <dgm:pt modelId="{97BC94D7-40DE-49A0-9992-0398AC8B66D9}" type="pres">
      <dgm:prSet presAssocID="{34EFEF59-EB70-4B9A-9577-47A0487F4811}" presName="TwoNodes_1_text" presStyleLbl="node1" presStyleIdx="1" presStyleCnt="2">
        <dgm:presLayoutVars>
          <dgm:bulletEnabled val="1"/>
        </dgm:presLayoutVars>
      </dgm:prSet>
      <dgm:spPr/>
    </dgm:pt>
    <dgm:pt modelId="{63395761-1651-45FC-8207-AA4E0DA88E53}" type="pres">
      <dgm:prSet presAssocID="{34EFEF59-EB70-4B9A-9577-47A0487F4811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73303926-5FA3-4AA3-A347-C36343CA1210}" srcId="{34EFEF59-EB70-4B9A-9577-47A0487F4811}" destId="{75776EA0-A970-49A2-8D94-5250AD47DE73}" srcOrd="1" destOrd="0" parTransId="{4CF69C81-9B52-4045-A735-2A573B2D1A83}" sibTransId="{67E5176E-86F4-46FF-81D5-4EB16FD47DDD}"/>
    <dgm:cxn modelId="{C6D3953A-F726-4D47-8AA8-0C2350C4414B}" type="presOf" srcId="{AE75DC9D-0E61-4341-B8E8-C03F1747EFA5}" destId="{52ABB2BA-9F23-4453-88E0-32C4B714EEA2}" srcOrd="0" destOrd="0" presId="urn:microsoft.com/office/officeart/2005/8/layout/vProcess5"/>
    <dgm:cxn modelId="{26AA735D-E47E-4673-B126-E1FBB705C383}" type="presOf" srcId="{AE75DC9D-0E61-4341-B8E8-C03F1747EFA5}" destId="{97BC94D7-40DE-49A0-9992-0398AC8B66D9}" srcOrd="1" destOrd="0" presId="urn:microsoft.com/office/officeart/2005/8/layout/vProcess5"/>
    <dgm:cxn modelId="{1656554B-1288-4F64-80D1-1544685B3309}" srcId="{34EFEF59-EB70-4B9A-9577-47A0487F4811}" destId="{AE75DC9D-0E61-4341-B8E8-C03F1747EFA5}" srcOrd="0" destOrd="0" parTransId="{9496261C-F5DD-4098-A50F-579A755544EA}" sibTransId="{38F0EAB6-C10F-445B-AAF6-5553BADEAB83}"/>
    <dgm:cxn modelId="{0CC9054E-4473-446F-836E-A9F0082849CE}" type="presOf" srcId="{75776EA0-A970-49A2-8D94-5250AD47DE73}" destId="{92B66ED5-1ED0-4D6F-8644-722F0359D614}" srcOrd="0" destOrd="0" presId="urn:microsoft.com/office/officeart/2005/8/layout/vProcess5"/>
    <dgm:cxn modelId="{E867276E-972A-4818-898A-B5E30B417849}" type="presOf" srcId="{34EFEF59-EB70-4B9A-9577-47A0487F4811}" destId="{D7819BA9-640C-4D46-BF42-9F02FA5B21D0}" srcOrd="0" destOrd="0" presId="urn:microsoft.com/office/officeart/2005/8/layout/vProcess5"/>
    <dgm:cxn modelId="{41BBC693-083D-424F-B1D9-1C1FCDBBE6DE}" type="presOf" srcId="{75776EA0-A970-49A2-8D94-5250AD47DE73}" destId="{63395761-1651-45FC-8207-AA4E0DA88E53}" srcOrd="1" destOrd="0" presId="urn:microsoft.com/office/officeart/2005/8/layout/vProcess5"/>
    <dgm:cxn modelId="{1710D6BD-8250-4119-AC71-5A68899D7D85}" type="presOf" srcId="{38F0EAB6-C10F-445B-AAF6-5553BADEAB83}" destId="{173C4A34-9B29-4E21-A723-EA1F394C88BE}" srcOrd="0" destOrd="0" presId="urn:microsoft.com/office/officeart/2005/8/layout/vProcess5"/>
    <dgm:cxn modelId="{D4F6BD83-75D0-4B47-81DE-F50896137C69}" type="presParOf" srcId="{D7819BA9-640C-4D46-BF42-9F02FA5B21D0}" destId="{39879F8F-226C-4FE5-A443-1008EAB2CDA8}" srcOrd="0" destOrd="0" presId="urn:microsoft.com/office/officeart/2005/8/layout/vProcess5"/>
    <dgm:cxn modelId="{F96452A7-E143-4A9D-B449-0525D5367129}" type="presParOf" srcId="{D7819BA9-640C-4D46-BF42-9F02FA5B21D0}" destId="{52ABB2BA-9F23-4453-88E0-32C4B714EEA2}" srcOrd="1" destOrd="0" presId="urn:microsoft.com/office/officeart/2005/8/layout/vProcess5"/>
    <dgm:cxn modelId="{A9E8D2A4-C82C-4322-8D98-DBBE04707F9C}" type="presParOf" srcId="{D7819BA9-640C-4D46-BF42-9F02FA5B21D0}" destId="{92B66ED5-1ED0-4D6F-8644-722F0359D614}" srcOrd="2" destOrd="0" presId="urn:microsoft.com/office/officeart/2005/8/layout/vProcess5"/>
    <dgm:cxn modelId="{5AC331A7-043C-4657-A6D6-E15B101C32B9}" type="presParOf" srcId="{D7819BA9-640C-4D46-BF42-9F02FA5B21D0}" destId="{173C4A34-9B29-4E21-A723-EA1F394C88BE}" srcOrd="3" destOrd="0" presId="urn:microsoft.com/office/officeart/2005/8/layout/vProcess5"/>
    <dgm:cxn modelId="{6DD55593-3DDF-4863-8F19-F9B73D49A4C7}" type="presParOf" srcId="{D7819BA9-640C-4D46-BF42-9F02FA5B21D0}" destId="{97BC94D7-40DE-49A0-9992-0398AC8B66D9}" srcOrd="4" destOrd="0" presId="urn:microsoft.com/office/officeart/2005/8/layout/vProcess5"/>
    <dgm:cxn modelId="{C5D7DC64-0844-4C33-8118-512F64D4A73F}" type="presParOf" srcId="{D7819BA9-640C-4D46-BF42-9F02FA5B21D0}" destId="{63395761-1651-45FC-8207-AA4E0DA88E53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DB5870B-E09C-4232-974C-4EF97BB5CD69}" type="doc">
      <dgm:prSet loTypeId="urn:microsoft.com/office/officeart/2005/8/layout/vProcess5" loCatId="process" qsTypeId="urn:microsoft.com/office/officeart/2005/8/quickstyle/simple2" qsCatId="simple" csTypeId="urn:microsoft.com/office/officeart/2005/8/colors/accent2_1" csCatId="accent2"/>
      <dgm:spPr/>
      <dgm:t>
        <a:bodyPr/>
        <a:lstStyle/>
        <a:p>
          <a:endParaRPr lang="en-IN"/>
        </a:p>
      </dgm:t>
    </dgm:pt>
    <dgm:pt modelId="{08DDB2C4-CA3D-4B45-9CCD-04669D268783}">
      <dgm:prSet/>
      <dgm:spPr/>
      <dgm:t>
        <a:bodyPr/>
        <a:lstStyle/>
        <a:p>
          <a:pPr rtl="0"/>
          <a:r>
            <a:rPr lang="en-IN" dirty="0"/>
            <a:t>Discontinuous or continuous incisions may be used.</a:t>
          </a:r>
        </a:p>
      </dgm:t>
    </dgm:pt>
    <dgm:pt modelId="{9E26D6AD-B12C-434F-8426-47E006045567}" type="parTrans" cxnId="{16AF865A-5F25-40BB-B6FD-22CEB6A1C6D8}">
      <dgm:prSet/>
      <dgm:spPr/>
      <dgm:t>
        <a:bodyPr/>
        <a:lstStyle/>
        <a:p>
          <a:endParaRPr lang="en-IN"/>
        </a:p>
      </dgm:t>
    </dgm:pt>
    <dgm:pt modelId="{73991024-C33F-45F0-A04E-ADC9F99A1377}" type="sibTrans" cxnId="{16AF865A-5F25-40BB-B6FD-22CEB6A1C6D8}">
      <dgm:prSet/>
      <dgm:spPr/>
      <dgm:t>
        <a:bodyPr/>
        <a:lstStyle/>
        <a:p>
          <a:endParaRPr lang="en-IN"/>
        </a:p>
      </dgm:t>
    </dgm:pt>
    <dgm:pt modelId="{6EC1AA06-4FD4-4F18-8DD0-38D58AFD8B9B}">
      <dgm:prSet/>
      <dgm:spPr/>
      <dgm:t>
        <a:bodyPr/>
        <a:lstStyle/>
        <a:p>
          <a:pPr rtl="0"/>
          <a:r>
            <a:rPr lang="en-IN" dirty="0"/>
            <a:t>The incision should be </a:t>
          </a:r>
          <a:r>
            <a:rPr lang="en-IN" dirty="0" err="1"/>
            <a:t>beveled</a:t>
          </a:r>
          <a:r>
            <a:rPr lang="en-IN" dirty="0"/>
            <a:t> at approximately 45 degrees to the tooth surface and should recreate, as far as possible, the normal festooned pattern of the </a:t>
          </a:r>
          <a:r>
            <a:rPr lang="en-IN" dirty="0" err="1"/>
            <a:t>gingiva</a:t>
          </a:r>
          <a:r>
            <a:rPr lang="en-IN" dirty="0"/>
            <a:t>.</a:t>
          </a:r>
        </a:p>
      </dgm:t>
    </dgm:pt>
    <dgm:pt modelId="{8B3ACA44-DC63-4B82-9BC3-E94C88BF7515}" type="parTrans" cxnId="{367984DF-2C98-4EC3-AD6D-484CA1D1A3D6}">
      <dgm:prSet/>
      <dgm:spPr/>
      <dgm:t>
        <a:bodyPr/>
        <a:lstStyle/>
        <a:p>
          <a:endParaRPr lang="en-IN"/>
        </a:p>
      </dgm:t>
    </dgm:pt>
    <dgm:pt modelId="{42E4A433-1FB0-4320-9AD2-031CCF62D7F8}" type="sibTrans" cxnId="{367984DF-2C98-4EC3-AD6D-484CA1D1A3D6}">
      <dgm:prSet/>
      <dgm:spPr/>
      <dgm:t>
        <a:bodyPr/>
        <a:lstStyle/>
        <a:p>
          <a:endParaRPr lang="en-IN"/>
        </a:p>
      </dgm:t>
    </dgm:pt>
    <dgm:pt modelId="{F949334B-9C82-4F4B-AD8F-005C9A84E44A}">
      <dgm:prSet/>
      <dgm:spPr/>
      <dgm:t>
        <a:bodyPr/>
        <a:lstStyle/>
        <a:p>
          <a:pPr rtl="0"/>
          <a:r>
            <a:rPr lang="en-IN" dirty="0"/>
            <a:t>Failure to bevel leaves a broad, fibrous plateau ....delayed healing. In the interim, plaque and food accumulation may lead to recurrence of pockets.</a:t>
          </a:r>
        </a:p>
      </dgm:t>
    </dgm:pt>
    <dgm:pt modelId="{4047C51F-87C1-4709-AD3F-4236B3D09364}" type="parTrans" cxnId="{8BD7DF3D-29B0-49BA-B1FC-5F4318B4DDBC}">
      <dgm:prSet/>
      <dgm:spPr/>
      <dgm:t>
        <a:bodyPr/>
        <a:lstStyle/>
        <a:p>
          <a:endParaRPr lang="en-IN"/>
        </a:p>
      </dgm:t>
    </dgm:pt>
    <dgm:pt modelId="{D3EAE962-BC5E-4219-9F28-D01073DE79AF}" type="sibTrans" cxnId="{8BD7DF3D-29B0-49BA-B1FC-5F4318B4DDBC}">
      <dgm:prSet/>
      <dgm:spPr/>
      <dgm:t>
        <a:bodyPr/>
        <a:lstStyle/>
        <a:p>
          <a:endParaRPr lang="en-IN"/>
        </a:p>
      </dgm:t>
    </dgm:pt>
    <dgm:pt modelId="{6DA09CDD-5877-44BC-BA18-9AE8810DCD1B}" type="pres">
      <dgm:prSet presAssocID="{8DB5870B-E09C-4232-974C-4EF97BB5CD69}" presName="outerComposite" presStyleCnt="0">
        <dgm:presLayoutVars>
          <dgm:chMax val="5"/>
          <dgm:dir/>
          <dgm:resizeHandles val="exact"/>
        </dgm:presLayoutVars>
      </dgm:prSet>
      <dgm:spPr/>
    </dgm:pt>
    <dgm:pt modelId="{47B3650C-B711-46F0-B11B-4166C47E92C4}" type="pres">
      <dgm:prSet presAssocID="{8DB5870B-E09C-4232-974C-4EF97BB5CD69}" presName="dummyMaxCanvas" presStyleCnt="0">
        <dgm:presLayoutVars/>
      </dgm:prSet>
      <dgm:spPr/>
    </dgm:pt>
    <dgm:pt modelId="{9C20B098-1D33-4F47-B19A-6A9C2511E835}" type="pres">
      <dgm:prSet presAssocID="{8DB5870B-E09C-4232-974C-4EF97BB5CD69}" presName="ThreeNodes_1" presStyleLbl="node1" presStyleIdx="0" presStyleCnt="3">
        <dgm:presLayoutVars>
          <dgm:bulletEnabled val="1"/>
        </dgm:presLayoutVars>
      </dgm:prSet>
      <dgm:spPr/>
    </dgm:pt>
    <dgm:pt modelId="{29F02B93-D928-49A5-B00E-1CE7127B97E3}" type="pres">
      <dgm:prSet presAssocID="{8DB5870B-E09C-4232-974C-4EF97BB5CD69}" presName="ThreeNodes_2" presStyleLbl="node1" presStyleIdx="1" presStyleCnt="3">
        <dgm:presLayoutVars>
          <dgm:bulletEnabled val="1"/>
        </dgm:presLayoutVars>
      </dgm:prSet>
      <dgm:spPr/>
    </dgm:pt>
    <dgm:pt modelId="{7554B2E8-CF2D-4CB2-93D8-B28D0F41194E}" type="pres">
      <dgm:prSet presAssocID="{8DB5870B-E09C-4232-974C-4EF97BB5CD69}" presName="ThreeNodes_3" presStyleLbl="node1" presStyleIdx="2" presStyleCnt="3">
        <dgm:presLayoutVars>
          <dgm:bulletEnabled val="1"/>
        </dgm:presLayoutVars>
      </dgm:prSet>
      <dgm:spPr/>
    </dgm:pt>
    <dgm:pt modelId="{6DAFD342-CD3A-4E13-8344-3D9F4F782FBE}" type="pres">
      <dgm:prSet presAssocID="{8DB5870B-E09C-4232-974C-4EF97BB5CD69}" presName="ThreeConn_1-2" presStyleLbl="fgAccFollowNode1" presStyleIdx="0" presStyleCnt="2">
        <dgm:presLayoutVars>
          <dgm:bulletEnabled val="1"/>
        </dgm:presLayoutVars>
      </dgm:prSet>
      <dgm:spPr/>
    </dgm:pt>
    <dgm:pt modelId="{1CB89547-4456-4232-BD39-195150AC2CD5}" type="pres">
      <dgm:prSet presAssocID="{8DB5870B-E09C-4232-974C-4EF97BB5CD69}" presName="ThreeConn_2-3" presStyleLbl="fgAccFollowNode1" presStyleIdx="1" presStyleCnt="2">
        <dgm:presLayoutVars>
          <dgm:bulletEnabled val="1"/>
        </dgm:presLayoutVars>
      </dgm:prSet>
      <dgm:spPr/>
    </dgm:pt>
    <dgm:pt modelId="{E46A8081-8862-41EB-B463-E4C58744E5BA}" type="pres">
      <dgm:prSet presAssocID="{8DB5870B-E09C-4232-974C-4EF97BB5CD69}" presName="ThreeNodes_1_text" presStyleLbl="node1" presStyleIdx="2" presStyleCnt="3">
        <dgm:presLayoutVars>
          <dgm:bulletEnabled val="1"/>
        </dgm:presLayoutVars>
      </dgm:prSet>
      <dgm:spPr/>
    </dgm:pt>
    <dgm:pt modelId="{C0530A70-803C-4C96-ADFC-D12F955EE144}" type="pres">
      <dgm:prSet presAssocID="{8DB5870B-E09C-4232-974C-4EF97BB5CD69}" presName="ThreeNodes_2_text" presStyleLbl="node1" presStyleIdx="2" presStyleCnt="3">
        <dgm:presLayoutVars>
          <dgm:bulletEnabled val="1"/>
        </dgm:presLayoutVars>
      </dgm:prSet>
      <dgm:spPr/>
    </dgm:pt>
    <dgm:pt modelId="{5613CB61-27BA-4500-8A56-608166781149}" type="pres">
      <dgm:prSet presAssocID="{8DB5870B-E09C-4232-974C-4EF97BB5CD69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63C42118-DDEE-418C-B60D-6DAC182E8792}" type="presOf" srcId="{F949334B-9C82-4F4B-AD8F-005C9A84E44A}" destId="{5613CB61-27BA-4500-8A56-608166781149}" srcOrd="1" destOrd="0" presId="urn:microsoft.com/office/officeart/2005/8/layout/vProcess5"/>
    <dgm:cxn modelId="{22E90A23-DE7B-4174-BAFB-35974F7FAEF2}" type="presOf" srcId="{42E4A433-1FB0-4320-9AD2-031CCF62D7F8}" destId="{1CB89547-4456-4232-BD39-195150AC2CD5}" srcOrd="0" destOrd="0" presId="urn:microsoft.com/office/officeart/2005/8/layout/vProcess5"/>
    <dgm:cxn modelId="{8BD7DF3D-29B0-49BA-B1FC-5F4318B4DDBC}" srcId="{8DB5870B-E09C-4232-974C-4EF97BB5CD69}" destId="{F949334B-9C82-4F4B-AD8F-005C9A84E44A}" srcOrd="2" destOrd="0" parTransId="{4047C51F-87C1-4709-AD3F-4236B3D09364}" sibTransId="{D3EAE962-BC5E-4219-9F28-D01073DE79AF}"/>
    <dgm:cxn modelId="{E848CF5C-6858-4E12-A14E-BD919BBD6B80}" type="presOf" srcId="{08DDB2C4-CA3D-4B45-9CCD-04669D268783}" destId="{9C20B098-1D33-4F47-B19A-6A9C2511E835}" srcOrd="0" destOrd="0" presId="urn:microsoft.com/office/officeart/2005/8/layout/vProcess5"/>
    <dgm:cxn modelId="{D00F6C70-AB06-4B2D-A717-C252C100DD71}" type="presOf" srcId="{08DDB2C4-CA3D-4B45-9CCD-04669D268783}" destId="{E46A8081-8862-41EB-B463-E4C58744E5BA}" srcOrd="1" destOrd="0" presId="urn:microsoft.com/office/officeart/2005/8/layout/vProcess5"/>
    <dgm:cxn modelId="{754A4553-9A1A-466D-B592-8F0932EFE152}" type="presOf" srcId="{6EC1AA06-4FD4-4F18-8DD0-38D58AFD8B9B}" destId="{C0530A70-803C-4C96-ADFC-D12F955EE144}" srcOrd="1" destOrd="0" presId="urn:microsoft.com/office/officeart/2005/8/layout/vProcess5"/>
    <dgm:cxn modelId="{283C8D56-4F8A-453D-A2AD-C8132C4F062A}" type="presOf" srcId="{6EC1AA06-4FD4-4F18-8DD0-38D58AFD8B9B}" destId="{29F02B93-D928-49A5-B00E-1CE7127B97E3}" srcOrd="0" destOrd="0" presId="urn:microsoft.com/office/officeart/2005/8/layout/vProcess5"/>
    <dgm:cxn modelId="{01BC2C77-6027-4E5A-B5EE-264C29E458A2}" type="presOf" srcId="{8DB5870B-E09C-4232-974C-4EF97BB5CD69}" destId="{6DA09CDD-5877-44BC-BA18-9AE8810DCD1B}" srcOrd="0" destOrd="0" presId="urn:microsoft.com/office/officeart/2005/8/layout/vProcess5"/>
    <dgm:cxn modelId="{16AF865A-5F25-40BB-B6FD-22CEB6A1C6D8}" srcId="{8DB5870B-E09C-4232-974C-4EF97BB5CD69}" destId="{08DDB2C4-CA3D-4B45-9CCD-04669D268783}" srcOrd="0" destOrd="0" parTransId="{9E26D6AD-B12C-434F-8426-47E006045567}" sibTransId="{73991024-C33F-45F0-A04E-ADC9F99A1377}"/>
    <dgm:cxn modelId="{6611DE7E-50BF-4F20-8440-F6B9213EBB58}" type="presOf" srcId="{73991024-C33F-45F0-A04E-ADC9F99A1377}" destId="{6DAFD342-CD3A-4E13-8344-3D9F4F782FBE}" srcOrd="0" destOrd="0" presId="urn:microsoft.com/office/officeart/2005/8/layout/vProcess5"/>
    <dgm:cxn modelId="{367984DF-2C98-4EC3-AD6D-484CA1D1A3D6}" srcId="{8DB5870B-E09C-4232-974C-4EF97BB5CD69}" destId="{6EC1AA06-4FD4-4F18-8DD0-38D58AFD8B9B}" srcOrd="1" destOrd="0" parTransId="{8B3ACA44-DC63-4B82-9BC3-E94C88BF7515}" sibTransId="{42E4A433-1FB0-4320-9AD2-031CCF62D7F8}"/>
    <dgm:cxn modelId="{5CD8E2FF-A43C-42E2-829C-06D640B65603}" type="presOf" srcId="{F949334B-9C82-4F4B-AD8F-005C9A84E44A}" destId="{7554B2E8-CF2D-4CB2-93D8-B28D0F41194E}" srcOrd="0" destOrd="0" presId="urn:microsoft.com/office/officeart/2005/8/layout/vProcess5"/>
    <dgm:cxn modelId="{703E4A0F-6581-42A1-9F90-B7F5E5F4C6BF}" type="presParOf" srcId="{6DA09CDD-5877-44BC-BA18-9AE8810DCD1B}" destId="{47B3650C-B711-46F0-B11B-4166C47E92C4}" srcOrd="0" destOrd="0" presId="urn:microsoft.com/office/officeart/2005/8/layout/vProcess5"/>
    <dgm:cxn modelId="{ED97E041-33AD-4B94-9D80-0B57FE7ECB0E}" type="presParOf" srcId="{6DA09CDD-5877-44BC-BA18-9AE8810DCD1B}" destId="{9C20B098-1D33-4F47-B19A-6A9C2511E835}" srcOrd="1" destOrd="0" presId="urn:microsoft.com/office/officeart/2005/8/layout/vProcess5"/>
    <dgm:cxn modelId="{7B7C4F6C-5405-489C-A3E9-430BD22B3533}" type="presParOf" srcId="{6DA09CDD-5877-44BC-BA18-9AE8810DCD1B}" destId="{29F02B93-D928-49A5-B00E-1CE7127B97E3}" srcOrd="2" destOrd="0" presId="urn:microsoft.com/office/officeart/2005/8/layout/vProcess5"/>
    <dgm:cxn modelId="{59306C3F-7F58-480A-9310-2A1E3A9FB7E0}" type="presParOf" srcId="{6DA09CDD-5877-44BC-BA18-9AE8810DCD1B}" destId="{7554B2E8-CF2D-4CB2-93D8-B28D0F41194E}" srcOrd="3" destOrd="0" presId="urn:microsoft.com/office/officeart/2005/8/layout/vProcess5"/>
    <dgm:cxn modelId="{274A108E-21AB-4A60-8BB7-7D57A99DA640}" type="presParOf" srcId="{6DA09CDD-5877-44BC-BA18-9AE8810DCD1B}" destId="{6DAFD342-CD3A-4E13-8344-3D9F4F782FBE}" srcOrd="4" destOrd="0" presId="urn:microsoft.com/office/officeart/2005/8/layout/vProcess5"/>
    <dgm:cxn modelId="{FAC32542-CA2A-4F29-8B98-CFCAD8FBD430}" type="presParOf" srcId="{6DA09CDD-5877-44BC-BA18-9AE8810DCD1B}" destId="{1CB89547-4456-4232-BD39-195150AC2CD5}" srcOrd="5" destOrd="0" presId="urn:microsoft.com/office/officeart/2005/8/layout/vProcess5"/>
    <dgm:cxn modelId="{CF5AA1B0-4221-4FDA-8361-0A8C257CAAF9}" type="presParOf" srcId="{6DA09CDD-5877-44BC-BA18-9AE8810DCD1B}" destId="{E46A8081-8862-41EB-B463-E4C58744E5BA}" srcOrd="6" destOrd="0" presId="urn:microsoft.com/office/officeart/2005/8/layout/vProcess5"/>
    <dgm:cxn modelId="{8C403512-331B-4E92-82AA-4A56A658C5BA}" type="presParOf" srcId="{6DA09CDD-5877-44BC-BA18-9AE8810DCD1B}" destId="{C0530A70-803C-4C96-ADFC-D12F955EE144}" srcOrd="7" destOrd="0" presId="urn:microsoft.com/office/officeart/2005/8/layout/vProcess5"/>
    <dgm:cxn modelId="{63EAA8D4-4BE1-48D7-8795-4AAFFB4031A1}" type="presParOf" srcId="{6DA09CDD-5877-44BC-BA18-9AE8810DCD1B}" destId="{5613CB61-27BA-4500-8A56-608166781149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91C7138-8816-41D2-80FE-A55B14B10905}" type="doc">
      <dgm:prSet loTypeId="urn:microsoft.com/office/officeart/2005/8/layout/vProcess5" loCatId="process" qsTypeId="urn:microsoft.com/office/officeart/2005/8/quickstyle/simple2" qsCatId="simple" csTypeId="urn:microsoft.com/office/officeart/2005/8/colors/accent4_1" csCatId="accent4"/>
      <dgm:spPr/>
      <dgm:t>
        <a:bodyPr/>
        <a:lstStyle/>
        <a:p>
          <a:endParaRPr lang="en-IN"/>
        </a:p>
      </dgm:t>
    </dgm:pt>
    <dgm:pt modelId="{EFB09C84-4D3F-496C-9712-95259C5B411F}">
      <dgm:prSet/>
      <dgm:spPr/>
      <dgm:t>
        <a:bodyPr/>
        <a:lstStyle/>
        <a:p>
          <a:pPr rtl="0"/>
          <a:r>
            <a:rPr lang="en-IN" dirty="0"/>
            <a:t>Remove the excised pocket wall, clean the area, and closely examine the root surface. </a:t>
          </a:r>
        </a:p>
      </dgm:t>
    </dgm:pt>
    <dgm:pt modelId="{B08692E8-F0F6-41FF-92BE-0C6B70DFE531}" type="parTrans" cxnId="{5AFDC600-0874-4CD8-93AA-CFDADCDF6271}">
      <dgm:prSet/>
      <dgm:spPr/>
      <dgm:t>
        <a:bodyPr/>
        <a:lstStyle/>
        <a:p>
          <a:endParaRPr lang="en-IN"/>
        </a:p>
      </dgm:t>
    </dgm:pt>
    <dgm:pt modelId="{787E2D2C-52D7-4DBD-8ACC-BC7BB30162D1}" type="sibTrans" cxnId="{5AFDC600-0874-4CD8-93AA-CFDADCDF6271}">
      <dgm:prSet/>
      <dgm:spPr/>
      <dgm:t>
        <a:bodyPr/>
        <a:lstStyle/>
        <a:p>
          <a:endParaRPr lang="en-IN"/>
        </a:p>
      </dgm:t>
    </dgm:pt>
    <dgm:pt modelId="{88A8A6F2-5C2A-420B-8802-9781E60DA039}">
      <dgm:prSet/>
      <dgm:spPr/>
      <dgm:t>
        <a:bodyPr/>
        <a:lstStyle/>
        <a:p>
          <a:pPr rtl="0"/>
          <a:r>
            <a:rPr lang="en-IN" dirty="0"/>
            <a:t>The most apical zone consists of a </a:t>
          </a:r>
          <a:r>
            <a:rPr lang="en-IN" dirty="0" err="1"/>
            <a:t>bandlike</a:t>
          </a:r>
          <a:r>
            <a:rPr lang="en-IN" dirty="0"/>
            <a:t> light zone where the tissues were attached, and </a:t>
          </a:r>
          <a:r>
            <a:rPr lang="en-IN" dirty="0" err="1"/>
            <a:t>coronally</a:t>
          </a:r>
          <a:r>
            <a:rPr lang="en-IN" dirty="0"/>
            <a:t> to it some calculus remnants, root caries, or root </a:t>
          </a:r>
          <a:r>
            <a:rPr lang="en-IN" dirty="0" err="1"/>
            <a:t>resorption</a:t>
          </a:r>
          <a:r>
            <a:rPr lang="en-IN" dirty="0"/>
            <a:t> may be found. </a:t>
          </a:r>
        </a:p>
      </dgm:t>
    </dgm:pt>
    <dgm:pt modelId="{7EA93A11-F2DA-4B67-8D42-86DF6DBC9A00}" type="parTrans" cxnId="{CD26872A-A732-437B-8DC9-34684173D579}">
      <dgm:prSet/>
      <dgm:spPr/>
      <dgm:t>
        <a:bodyPr/>
        <a:lstStyle/>
        <a:p>
          <a:endParaRPr lang="en-IN"/>
        </a:p>
      </dgm:t>
    </dgm:pt>
    <dgm:pt modelId="{2706F728-8A31-4B95-A86F-9349C157CB20}" type="sibTrans" cxnId="{CD26872A-A732-437B-8DC9-34684173D579}">
      <dgm:prSet/>
      <dgm:spPr/>
      <dgm:t>
        <a:bodyPr/>
        <a:lstStyle/>
        <a:p>
          <a:endParaRPr lang="en-IN"/>
        </a:p>
      </dgm:t>
    </dgm:pt>
    <dgm:pt modelId="{21F50D3F-EAC0-4EA6-9EFB-324286B3A05E}" type="pres">
      <dgm:prSet presAssocID="{191C7138-8816-41D2-80FE-A55B14B10905}" presName="outerComposite" presStyleCnt="0">
        <dgm:presLayoutVars>
          <dgm:chMax val="5"/>
          <dgm:dir/>
          <dgm:resizeHandles val="exact"/>
        </dgm:presLayoutVars>
      </dgm:prSet>
      <dgm:spPr/>
    </dgm:pt>
    <dgm:pt modelId="{40A57601-AC4F-42AC-920C-EFFA2FED2EC8}" type="pres">
      <dgm:prSet presAssocID="{191C7138-8816-41D2-80FE-A55B14B10905}" presName="dummyMaxCanvas" presStyleCnt="0">
        <dgm:presLayoutVars/>
      </dgm:prSet>
      <dgm:spPr/>
    </dgm:pt>
    <dgm:pt modelId="{AF98338C-9D52-4FF6-86E0-F943EFC9E26C}" type="pres">
      <dgm:prSet presAssocID="{191C7138-8816-41D2-80FE-A55B14B10905}" presName="TwoNodes_1" presStyleLbl="node1" presStyleIdx="0" presStyleCnt="2">
        <dgm:presLayoutVars>
          <dgm:bulletEnabled val="1"/>
        </dgm:presLayoutVars>
      </dgm:prSet>
      <dgm:spPr/>
    </dgm:pt>
    <dgm:pt modelId="{D4B0E3E8-9D60-4B44-A6A5-A9103573E9CC}" type="pres">
      <dgm:prSet presAssocID="{191C7138-8816-41D2-80FE-A55B14B10905}" presName="TwoNodes_2" presStyleLbl="node1" presStyleIdx="1" presStyleCnt="2">
        <dgm:presLayoutVars>
          <dgm:bulletEnabled val="1"/>
        </dgm:presLayoutVars>
      </dgm:prSet>
      <dgm:spPr/>
    </dgm:pt>
    <dgm:pt modelId="{B54D3C5F-A67B-41C5-9BBA-355AF8ED23CE}" type="pres">
      <dgm:prSet presAssocID="{191C7138-8816-41D2-80FE-A55B14B10905}" presName="TwoConn_1-2" presStyleLbl="fgAccFollowNode1" presStyleIdx="0" presStyleCnt="1">
        <dgm:presLayoutVars>
          <dgm:bulletEnabled val="1"/>
        </dgm:presLayoutVars>
      </dgm:prSet>
      <dgm:spPr/>
    </dgm:pt>
    <dgm:pt modelId="{6D7D8B89-902E-4330-82C5-6E4E7CC44EDA}" type="pres">
      <dgm:prSet presAssocID="{191C7138-8816-41D2-80FE-A55B14B10905}" presName="TwoNodes_1_text" presStyleLbl="node1" presStyleIdx="1" presStyleCnt="2">
        <dgm:presLayoutVars>
          <dgm:bulletEnabled val="1"/>
        </dgm:presLayoutVars>
      </dgm:prSet>
      <dgm:spPr/>
    </dgm:pt>
    <dgm:pt modelId="{36EA5E43-47DD-4C8E-894A-FB8EAD969D02}" type="pres">
      <dgm:prSet presAssocID="{191C7138-8816-41D2-80FE-A55B14B10905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5AFDC600-0874-4CD8-93AA-CFDADCDF6271}" srcId="{191C7138-8816-41D2-80FE-A55B14B10905}" destId="{EFB09C84-4D3F-496C-9712-95259C5B411F}" srcOrd="0" destOrd="0" parTransId="{B08692E8-F0F6-41FF-92BE-0C6B70DFE531}" sibTransId="{787E2D2C-52D7-4DBD-8ACC-BC7BB30162D1}"/>
    <dgm:cxn modelId="{CC78AB0B-D6DF-4A3B-9D6A-E669A66A7AB3}" type="presOf" srcId="{88A8A6F2-5C2A-420B-8802-9781E60DA039}" destId="{D4B0E3E8-9D60-4B44-A6A5-A9103573E9CC}" srcOrd="0" destOrd="0" presId="urn:microsoft.com/office/officeart/2005/8/layout/vProcess5"/>
    <dgm:cxn modelId="{CD26872A-A732-437B-8DC9-34684173D579}" srcId="{191C7138-8816-41D2-80FE-A55B14B10905}" destId="{88A8A6F2-5C2A-420B-8802-9781E60DA039}" srcOrd="1" destOrd="0" parTransId="{7EA93A11-F2DA-4B67-8D42-86DF6DBC9A00}" sibTransId="{2706F728-8A31-4B95-A86F-9349C157CB20}"/>
    <dgm:cxn modelId="{12954586-8509-436B-9A50-F9349170F56E}" type="presOf" srcId="{EFB09C84-4D3F-496C-9712-95259C5B411F}" destId="{AF98338C-9D52-4FF6-86E0-F943EFC9E26C}" srcOrd="0" destOrd="0" presId="urn:microsoft.com/office/officeart/2005/8/layout/vProcess5"/>
    <dgm:cxn modelId="{73206F90-A469-446D-820C-F93CB109A222}" type="presOf" srcId="{EFB09C84-4D3F-496C-9712-95259C5B411F}" destId="{6D7D8B89-902E-4330-82C5-6E4E7CC44EDA}" srcOrd="1" destOrd="0" presId="urn:microsoft.com/office/officeart/2005/8/layout/vProcess5"/>
    <dgm:cxn modelId="{A2A757E6-536E-488C-9466-5E97507CEECC}" type="presOf" srcId="{88A8A6F2-5C2A-420B-8802-9781E60DA039}" destId="{36EA5E43-47DD-4C8E-894A-FB8EAD969D02}" srcOrd="1" destOrd="0" presId="urn:microsoft.com/office/officeart/2005/8/layout/vProcess5"/>
    <dgm:cxn modelId="{1967F4E8-C6EC-410D-AF9A-F904610E0C04}" type="presOf" srcId="{787E2D2C-52D7-4DBD-8ACC-BC7BB30162D1}" destId="{B54D3C5F-A67B-41C5-9BBA-355AF8ED23CE}" srcOrd="0" destOrd="0" presId="urn:microsoft.com/office/officeart/2005/8/layout/vProcess5"/>
    <dgm:cxn modelId="{595140F1-C016-4853-A083-276341DDB2AE}" type="presOf" srcId="{191C7138-8816-41D2-80FE-A55B14B10905}" destId="{21F50D3F-EAC0-4EA6-9EFB-324286B3A05E}" srcOrd="0" destOrd="0" presId="urn:microsoft.com/office/officeart/2005/8/layout/vProcess5"/>
    <dgm:cxn modelId="{928879A9-9FC2-4268-B7A4-E323D7A59EC2}" type="presParOf" srcId="{21F50D3F-EAC0-4EA6-9EFB-324286B3A05E}" destId="{40A57601-AC4F-42AC-920C-EFFA2FED2EC8}" srcOrd="0" destOrd="0" presId="urn:microsoft.com/office/officeart/2005/8/layout/vProcess5"/>
    <dgm:cxn modelId="{61ECDD2B-DC35-4647-83E6-1943A3EA45A9}" type="presParOf" srcId="{21F50D3F-EAC0-4EA6-9EFB-324286B3A05E}" destId="{AF98338C-9D52-4FF6-86E0-F943EFC9E26C}" srcOrd="1" destOrd="0" presId="urn:microsoft.com/office/officeart/2005/8/layout/vProcess5"/>
    <dgm:cxn modelId="{C0C83124-6A20-4972-A368-F7B0217296B3}" type="presParOf" srcId="{21F50D3F-EAC0-4EA6-9EFB-324286B3A05E}" destId="{D4B0E3E8-9D60-4B44-A6A5-A9103573E9CC}" srcOrd="2" destOrd="0" presId="urn:microsoft.com/office/officeart/2005/8/layout/vProcess5"/>
    <dgm:cxn modelId="{7359B32C-B71F-4E9F-8F1B-7CC3C747960F}" type="presParOf" srcId="{21F50D3F-EAC0-4EA6-9EFB-324286B3A05E}" destId="{B54D3C5F-A67B-41C5-9BBA-355AF8ED23CE}" srcOrd="3" destOrd="0" presId="urn:microsoft.com/office/officeart/2005/8/layout/vProcess5"/>
    <dgm:cxn modelId="{2FC470FB-BE3B-4BE5-BA77-007AACEF86EC}" type="presParOf" srcId="{21F50D3F-EAC0-4EA6-9EFB-324286B3A05E}" destId="{6D7D8B89-902E-4330-82C5-6E4E7CC44EDA}" srcOrd="4" destOrd="0" presId="urn:microsoft.com/office/officeart/2005/8/layout/vProcess5"/>
    <dgm:cxn modelId="{E89839E9-108E-4542-B833-18C44D6893B2}" type="presParOf" srcId="{21F50D3F-EAC0-4EA6-9EFB-324286B3A05E}" destId="{36EA5E43-47DD-4C8E-894A-FB8EAD969D02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5C0E66D-FBA8-4E8F-9D07-A64B558F5695}" type="doc">
      <dgm:prSet loTypeId="urn:microsoft.com/office/officeart/2005/8/layout/vProcess5" loCatId="process" qsTypeId="urn:microsoft.com/office/officeart/2005/8/quickstyle/simple2" qsCatId="simple" csTypeId="urn:microsoft.com/office/officeart/2005/8/colors/accent4_1" csCatId="accent4" phldr="1"/>
      <dgm:spPr/>
      <dgm:t>
        <a:bodyPr/>
        <a:lstStyle/>
        <a:p>
          <a:endParaRPr lang="en-IN"/>
        </a:p>
      </dgm:t>
    </dgm:pt>
    <dgm:pt modelId="{569DD907-CC3C-4D04-BE73-7F2DD8A67C51}">
      <dgm:prSet custT="1"/>
      <dgm:spPr/>
      <dgm:t>
        <a:bodyPr/>
        <a:lstStyle/>
        <a:p>
          <a:pPr algn="ctr" rtl="0"/>
          <a:r>
            <a:rPr lang="en-IN" sz="2800" b="1" dirty="0"/>
            <a:t>STEP 4</a:t>
          </a:r>
        </a:p>
      </dgm:t>
    </dgm:pt>
    <dgm:pt modelId="{127C3805-E638-4C90-8E4F-F8CC65DBF3D3}" type="parTrans" cxnId="{D59C309F-0003-4AAA-A01E-44EACCCDFFC3}">
      <dgm:prSet/>
      <dgm:spPr/>
      <dgm:t>
        <a:bodyPr/>
        <a:lstStyle/>
        <a:p>
          <a:endParaRPr lang="en-IN"/>
        </a:p>
      </dgm:t>
    </dgm:pt>
    <dgm:pt modelId="{E93211C0-BE11-4EF0-B2D7-5BB270B62EF9}" type="sibTrans" cxnId="{D59C309F-0003-4AAA-A01E-44EACCCDFFC3}">
      <dgm:prSet/>
      <dgm:spPr/>
      <dgm:t>
        <a:bodyPr/>
        <a:lstStyle/>
        <a:p>
          <a:endParaRPr lang="en-IN"/>
        </a:p>
      </dgm:t>
    </dgm:pt>
    <dgm:pt modelId="{12F7C278-D164-4100-AAED-CF06739C6EEA}">
      <dgm:prSet/>
      <dgm:spPr/>
      <dgm:t>
        <a:bodyPr/>
        <a:lstStyle/>
        <a:p>
          <a:pPr rtl="0"/>
          <a:r>
            <a:rPr lang="en-IN" dirty="0"/>
            <a:t>Carefully curette the granulation tissue, and remove any remaining calculus and necrotic </a:t>
          </a:r>
          <a:r>
            <a:rPr lang="en-IN" dirty="0" err="1"/>
            <a:t>cementum</a:t>
          </a:r>
          <a:r>
            <a:rPr lang="en-IN" dirty="0"/>
            <a:t> so as to leave a smooth and clean surface</a:t>
          </a:r>
        </a:p>
      </dgm:t>
    </dgm:pt>
    <dgm:pt modelId="{B5CC1408-FC3F-470F-94DB-147E54C2217A}" type="parTrans" cxnId="{FFBFAE9E-EE6C-434E-98FC-A5E1C3987C2A}">
      <dgm:prSet/>
      <dgm:spPr/>
      <dgm:t>
        <a:bodyPr/>
        <a:lstStyle/>
        <a:p>
          <a:endParaRPr lang="en-IN"/>
        </a:p>
      </dgm:t>
    </dgm:pt>
    <dgm:pt modelId="{3A2EE021-B149-43E1-9FA8-3A3A007D438D}" type="sibTrans" cxnId="{FFBFAE9E-EE6C-434E-98FC-A5E1C3987C2A}">
      <dgm:prSet/>
      <dgm:spPr/>
      <dgm:t>
        <a:bodyPr/>
        <a:lstStyle/>
        <a:p>
          <a:endParaRPr lang="en-IN"/>
        </a:p>
      </dgm:t>
    </dgm:pt>
    <dgm:pt modelId="{48ED6DEC-3E3B-43CA-A81D-C0B2D12D05FA}">
      <dgm:prSet custT="1"/>
      <dgm:spPr/>
      <dgm:t>
        <a:bodyPr/>
        <a:lstStyle/>
        <a:p>
          <a:pPr algn="ctr" rtl="0"/>
          <a:r>
            <a:rPr lang="en-IN" sz="2800" b="1" dirty="0"/>
            <a:t>STEP 5 </a:t>
          </a:r>
          <a:endParaRPr lang="en-IN" sz="2800" dirty="0"/>
        </a:p>
      </dgm:t>
    </dgm:pt>
    <dgm:pt modelId="{EB7A3A1C-16C0-40CB-9F2F-BEA986EF8BD9}" type="parTrans" cxnId="{AA9FE346-B63E-4744-9104-0059D4A9B4A9}">
      <dgm:prSet/>
      <dgm:spPr/>
      <dgm:t>
        <a:bodyPr/>
        <a:lstStyle/>
        <a:p>
          <a:endParaRPr lang="en-IN"/>
        </a:p>
      </dgm:t>
    </dgm:pt>
    <dgm:pt modelId="{0EC0E7B5-0EB8-4398-8677-9C6E43F36C17}" type="sibTrans" cxnId="{AA9FE346-B63E-4744-9104-0059D4A9B4A9}">
      <dgm:prSet/>
      <dgm:spPr/>
      <dgm:t>
        <a:bodyPr/>
        <a:lstStyle/>
        <a:p>
          <a:endParaRPr lang="en-IN"/>
        </a:p>
      </dgm:t>
    </dgm:pt>
    <dgm:pt modelId="{C21962B3-8B40-455F-8955-7790182DE38C}">
      <dgm:prSet custT="1"/>
      <dgm:spPr/>
      <dgm:t>
        <a:bodyPr/>
        <a:lstStyle/>
        <a:p>
          <a:pPr rtl="0"/>
          <a:r>
            <a:rPr lang="en-IN" sz="2400" dirty="0"/>
            <a:t>Cover the area with a surgical pack</a:t>
          </a:r>
        </a:p>
      </dgm:t>
    </dgm:pt>
    <dgm:pt modelId="{D9DE987D-588C-4C45-B984-62A1BA9DBD0B}" type="parTrans" cxnId="{47FA38FB-E21A-4218-B1CF-830E23DF89D5}">
      <dgm:prSet/>
      <dgm:spPr/>
      <dgm:t>
        <a:bodyPr/>
        <a:lstStyle/>
        <a:p>
          <a:endParaRPr lang="en-IN"/>
        </a:p>
      </dgm:t>
    </dgm:pt>
    <dgm:pt modelId="{7FA7F96D-5FD8-4C5C-A442-AA1DCEDA0957}" type="sibTrans" cxnId="{47FA38FB-E21A-4218-B1CF-830E23DF89D5}">
      <dgm:prSet/>
      <dgm:spPr/>
      <dgm:t>
        <a:bodyPr/>
        <a:lstStyle/>
        <a:p>
          <a:endParaRPr lang="en-IN"/>
        </a:p>
      </dgm:t>
    </dgm:pt>
    <dgm:pt modelId="{1D06F3AA-4627-4739-BE16-3045CF98B7F2}" type="pres">
      <dgm:prSet presAssocID="{35C0E66D-FBA8-4E8F-9D07-A64B558F5695}" presName="outerComposite" presStyleCnt="0">
        <dgm:presLayoutVars>
          <dgm:chMax val="5"/>
          <dgm:dir/>
          <dgm:resizeHandles val="exact"/>
        </dgm:presLayoutVars>
      </dgm:prSet>
      <dgm:spPr/>
    </dgm:pt>
    <dgm:pt modelId="{C9ADB6A8-5438-4C32-94CD-4736937BFC00}" type="pres">
      <dgm:prSet presAssocID="{35C0E66D-FBA8-4E8F-9D07-A64B558F5695}" presName="dummyMaxCanvas" presStyleCnt="0">
        <dgm:presLayoutVars/>
      </dgm:prSet>
      <dgm:spPr/>
    </dgm:pt>
    <dgm:pt modelId="{2127732E-FAAC-4A67-A8E0-98C259133CA7}" type="pres">
      <dgm:prSet presAssocID="{35C0E66D-FBA8-4E8F-9D07-A64B558F5695}" presName="FourNodes_1" presStyleLbl="node1" presStyleIdx="0" presStyleCnt="4">
        <dgm:presLayoutVars>
          <dgm:bulletEnabled val="1"/>
        </dgm:presLayoutVars>
      </dgm:prSet>
      <dgm:spPr/>
    </dgm:pt>
    <dgm:pt modelId="{29A36C63-34D3-4C88-A0AD-6D9B88F38F15}" type="pres">
      <dgm:prSet presAssocID="{35C0E66D-FBA8-4E8F-9D07-A64B558F5695}" presName="FourNodes_2" presStyleLbl="node1" presStyleIdx="1" presStyleCnt="4">
        <dgm:presLayoutVars>
          <dgm:bulletEnabled val="1"/>
        </dgm:presLayoutVars>
      </dgm:prSet>
      <dgm:spPr/>
    </dgm:pt>
    <dgm:pt modelId="{2EE0D24D-703A-47F9-B330-6F0B8770336F}" type="pres">
      <dgm:prSet presAssocID="{35C0E66D-FBA8-4E8F-9D07-A64B558F5695}" presName="FourNodes_3" presStyleLbl="node1" presStyleIdx="2" presStyleCnt="4">
        <dgm:presLayoutVars>
          <dgm:bulletEnabled val="1"/>
        </dgm:presLayoutVars>
      </dgm:prSet>
      <dgm:spPr/>
    </dgm:pt>
    <dgm:pt modelId="{5118F7F3-61E7-413A-AF49-0151EB2AE391}" type="pres">
      <dgm:prSet presAssocID="{35C0E66D-FBA8-4E8F-9D07-A64B558F5695}" presName="FourNodes_4" presStyleLbl="node1" presStyleIdx="3" presStyleCnt="4">
        <dgm:presLayoutVars>
          <dgm:bulletEnabled val="1"/>
        </dgm:presLayoutVars>
      </dgm:prSet>
      <dgm:spPr/>
    </dgm:pt>
    <dgm:pt modelId="{FA54FEFF-DA2C-4ABB-A034-4D91ADA63DD1}" type="pres">
      <dgm:prSet presAssocID="{35C0E66D-FBA8-4E8F-9D07-A64B558F5695}" presName="FourConn_1-2" presStyleLbl="fgAccFollowNode1" presStyleIdx="0" presStyleCnt="3">
        <dgm:presLayoutVars>
          <dgm:bulletEnabled val="1"/>
        </dgm:presLayoutVars>
      </dgm:prSet>
      <dgm:spPr/>
    </dgm:pt>
    <dgm:pt modelId="{D4B0B427-8D09-4B55-8A99-5EBA603853F1}" type="pres">
      <dgm:prSet presAssocID="{35C0E66D-FBA8-4E8F-9D07-A64B558F5695}" presName="FourConn_2-3" presStyleLbl="fgAccFollowNode1" presStyleIdx="1" presStyleCnt="3">
        <dgm:presLayoutVars>
          <dgm:bulletEnabled val="1"/>
        </dgm:presLayoutVars>
      </dgm:prSet>
      <dgm:spPr/>
    </dgm:pt>
    <dgm:pt modelId="{7A49B5F2-9D71-4492-8056-95535F166C4B}" type="pres">
      <dgm:prSet presAssocID="{35C0E66D-FBA8-4E8F-9D07-A64B558F5695}" presName="FourConn_3-4" presStyleLbl="fgAccFollowNode1" presStyleIdx="2" presStyleCnt="3">
        <dgm:presLayoutVars>
          <dgm:bulletEnabled val="1"/>
        </dgm:presLayoutVars>
      </dgm:prSet>
      <dgm:spPr/>
    </dgm:pt>
    <dgm:pt modelId="{9B5E70CB-1F76-4E9C-BA59-8E005011022B}" type="pres">
      <dgm:prSet presAssocID="{35C0E66D-FBA8-4E8F-9D07-A64B558F5695}" presName="FourNodes_1_text" presStyleLbl="node1" presStyleIdx="3" presStyleCnt="4">
        <dgm:presLayoutVars>
          <dgm:bulletEnabled val="1"/>
        </dgm:presLayoutVars>
      </dgm:prSet>
      <dgm:spPr/>
    </dgm:pt>
    <dgm:pt modelId="{C91C5D29-9EF5-475F-8869-6CA3F03F578E}" type="pres">
      <dgm:prSet presAssocID="{35C0E66D-FBA8-4E8F-9D07-A64B558F5695}" presName="FourNodes_2_text" presStyleLbl="node1" presStyleIdx="3" presStyleCnt="4">
        <dgm:presLayoutVars>
          <dgm:bulletEnabled val="1"/>
        </dgm:presLayoutVars>
      </dgm:prSet>
      <dgm:spPr/>
    </dgm:pt>
    <dgm:pt modelId="{0E715923-FFA9-48D2-A932-21011F850B94}" type="pres">
      <dgm:prSet presAssocID="{35C0E66D-FBA8-4E8F-9D07-A64B558F5695}" presName="FourNodes_3_text" presStyleLbl="node1" presStyleIdx="3" presStyleCnt="4">
        <dgm:presLayoutVars>
          <dgm:bulletEnabled val="1"/>
        </dgm:presLayoutVars>
      </dgm:prSet>
      <dgm:spPr/>
    </dgm:pt>
    <dgm:pt modelId="{3AAFA078-3934-4887-979B-E10B2CCE0258}" type="pres">
      <dgm:prSet presAssocID="{35C0E66D-FBA8-4E8F-9D07-A64B558F5695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4E64F930-26BB-40FA-B6CC-E5D538696BB4}" type="presOf" srcId="{C21962B3-8B40-455F-8955-7790182DE38C}" destId="{5118F7F3-61E7-413A-AF49-0151EB2AE391}" srcOrd="0" destOrd="0" presId="urn:microsoft.com/office/officeart/2005/8/layout/vProcess5"/>
    <dgm:cxn modelId="{AA9FE346-B63E-4744-9104-0059D4A9B4A9}" srcId="{35C0E66D-FBA8-4E8F-9D07-A64B558F5695}" destId="{48ED6DEC-3E3B-43CA-A81D-C0B2D12D05FA}" srcOrd="2" destOrd="0" parTransId="{EB7A3A1C-16C0-40CB-9F2F-BEA986EF8BD9}" sibTransId="{0EC0E7B5-0EB8-4398-8677-9C6E43F36C17}"/>
    <dgm:cxn modelId="{63CD985A-1F4D-48FF-A1C2-40D2CB96A60F}" type="presOf" srcId="{E93211C0-BE11-4EF0-B2D7-5BB270B62EF9}" destId="{FA54FEFF-DA2C-4ABB-A034-4D91ADA63DD1}" srcOrd="0" destOrd="0" presId="urn:microsoft.com/office/officeart/2005/8/layout/vProcess5"/>
    <dgm:cxn modelId="{EFF17D8D-BA5B-420B-840E-D94D13B01515}" type="presOf" srcId="{48ED6DEC-3E3B-43CA-A81D-C0B2D12D05FA}" destId="{2EE0D24D-703A-47F9-B330-6F0B8770336F}" srcOrd="0" destOrd="0" presId="urn:microsoft.com/office/officeart/2005/8/layout/vProcess5"/>
    <dgm:cxn modelId="{0BD4CC93-AF84-4142-9E47-E7CD1D3F02BC}" type="presOf" srcId="{35C0E66D-FBA8-4E8F-9D07-A64B558F5695}" destId="{1D06F3AA-4627-4739-BE16-3045CF98B7F2}" srcOrd="0" destOrd="0" presId="urn:microsoft.com/office/officeart/2005/8/layout/vProcess5"/>
    <dgm:cxn modelId="{B8225899-C229-4074-B948-FC1C97C4F343}" type="presOf" srcId="{0EC0E7B5-0EB8-4398-8677-9C6E43F36C17}" destId="{7A49B5F2-9D71-4492-8056-95535F166C4B}" srcOrd="0" destOrd="0" presId="urn:microsoft.com/office/officeart/2005/8/layout/vProcess5"/>
    <dgm:cxn modelId="{FFBFAE9E-EE6C-434E-98FC-A5E1C3987C2A}" srcId="{35C0E66D-FBA8-4E8F-9D07-A64B558F5695}" destId="{12F7C278-D164-4100-AAED-CF06739C6EEA}" srcOrd="1" destOrd="0" parTransId="{B5CC1408-FC3F-470F-94DB-147E54C2217A}" sibTransId="{3A2EE021-B149-43E1-9FA8-3A3A007D438D}"/>
    <dgm:cxn modelId="{D59C309F-0003-4AAA-A01E-44EACCCDFFC3}" srcId="{35C0E66D-FBA8-4E8F-9D07-A64B558F5695}" destId="{569DD907-CC3C-4D04-BE73-7F2DD8A67C51}" srcOrd="0" destOrd="0" parTransId="{127C3805-E638-4C90-8E4F-F8CC65DBF3D3}" sibTransId="{E93211C0-BE11-4EF0-B2D7-5BB270B62EF9}"/>
    <dgm:cxn modelId="{2BCA5DBA-671E-4661-BEEE-8A416FE081B9}" type="presOf" srcId="{569DD907-CC3C-4D04-BE73-7F2DD8A67C51}" destId="{2127732E-FAAC-4A67-A8E0-98C259133CA7}" srcOrd="0" destOrd="0" presId="urn:microsoft.com/office/officeart/2005/8/layout/vProcess5"/>
    <dgm:cxn modelId="{38C1A8BE-81EE-447E-A506-316F8EAF210F}" type="presOf" srcId="{569DD907-CC3C-4D04-BE73-7F2DD8A67C51}" destId="{9B5E70CB-1F76-4E9C-BA59-8E005011022B}" srcOrd="1" destOrd="0" presId="urn:microsoft.com/office/officeart/2005/8/layout/vProcess5"/>
    <dgm:cxn modelId="{9B2202C1-33D8-43CF-96CA-B16779FDFEF9}" type="presOf" srcId="{C21962B3-8B40-455F-8955-7790182DE38C}" destId="{3AAFA078-3934-4887-979B-E10B2CCE0258}" srcOrd="1" destOrd="0" presId="urn:microsoft.com/office/officeart/2005/8/layout/vProcess5"/>
    <dgm:cxn modelId="{2A864AD0-7E02-42D0-9C3A-55C36939184A}" type="presOf" srcId="{3A2EE021-B149-43E1-9FA8-3A3A007D438D}" destId="{D4B0B427-8D09-4B55-8A99-5EBA603853F1}" srcOrd="0" destOrd="0" presId="urn:microsoft.com/office/officeart/2005/8/layout/vProcess5"/>
    <dgm:cxn modelId="{A19B9EDE-B7B3-4FD0-AB30-A6F99CE3057C}" type="presOf" srcId="{12F7C278-D164-4100-AAED-CF06739C6EEA}" destId="{C91C5D29-9EF5-475F-8869-6CA3F03F578E}" srcOrd="1" destOrd="0" presId="urn:microsoft.com/office/officeart/2005/8/layout/vProcess5"/>
    <dgm:cxn modelId="{326BF9F3-8020-4F41-9EF4-B3CD4E88FE74}" type="presOf" srcId="{12F7C278-D164-4100-AAED-CF06739C6EEA}" destId="{29A36C63-34D3-4C88-A0AD-6D9B88F38F15}" srcOrd="0" destOrd="0" presId="urn:microsoft.com/office/officeart/2005/8/layout/vProcess5"/>
    <dgm:cxn modelId="{47FA38FB-E21A-4218-B1CF-830E23DF89D5}" srcId="{35C0E66D-FBA8-4E8F-9D07-A64B558F5695}" destId="{C21962B3-8B40-455F-8955-7790182DE38C}" srcOrd="3" destOrd="0" parTransId="{D9DE987D-588C-4C45-B984-62A1BA9DBD0B}" sibTransId="{7FA7F96D-5FD8-4C5C-A442-AA1DCEDA0957}"/>
    <dgm:cxn modelId="{D31932FC-2036-445E-A8D9-9072754AAF78}" type="presOf" srcId="{48ED6DEC-3E3B-43CA-A81D-C0B2D12D05FA}" destId="{0E715923-FFA9-48D2-A932-21011F850B94}" srcOrd="1" destOrd="0" presId="urn:microsoft.com/office/officeart/2005/8/layout/vProcess5"/>
    <dgm:cxn modelId="{C83057A7-46E7-4DE0-85B8-E708C3D01E7F}" type="presParOf" srcId="{1D06F3AA-4627-4739-BE16-3045CF98B7F2}" destId="{C9ADB6A8-5438-4C32-94CD-4736937BFC00}" srcOrd="0" destOrd="0" presId="urn:microsoft.com/office/officeart/2005/8/layout/vProcess5"/>
    <dgm:cxn modelId="{0231ADCE-A06A-4BDA-8667-003CB5580B5C}" type="presParOf" srcId="{1D06F3AA-4627-4739-BE16-3045CF98B7F2}" destId="{2127732E-FAAC-4A67-A8E0-98C259133CA7}" srcOrd="1" destOrd="0" presId="urn:microsoft.com/office/officeart/2005/8/layout/vProcess5"/>
    <dgm:cxn modelId="{2C7FF43C-BD52-4749-AA28-9DCA33FD5B85}" type="presParOf" srcId="{1D06F3AA-4627-4739-BE16-3045CF98B7F2}" destId="{29A36C63-34D3-4C88-A0AD-6D9B88F38F15}" srcOrd="2" destOrd="0" presId="urn:microsoft.com/office/officeart/2005/8/layout/vProcess5"/>
    <dgm:cxn modelId="{13EE44C7-DF77-4495-80FA-42D3C6CE4A55}" type="presParOf" srcId="{1D06F3AA-4627-4739-BE16-3045CF98B7F2}" destId="{2EE0D24D-703A-47F9-B330-6F0B8770336F}" srcOrd="3" destOrd="0" presId="urn:microsoft.com/office/officeart/2005/8/layout/vProcess5"/>
    <dgm:cxn modelId="{E59A5642-3B45-4FB5-9701-4D4C21B12880}" type="presParOf" srcId="{1D06F3AA-4627-4739-BE16-3045CF98B7F2}" destId="{5118F7F3-61E7-413A-AF49-0151EB2AE391}" srcOrd="4" destOrd="0" presId="urn:microsoft.com/office/officeart/2005/8/layout/vProcess5"/>
    <dgm:cxn modelId="{1B33DF66-935E-4CBD-8282-7064A609C194}" type="presParOf" srcId="{1D06F3AA-4627-4739-BE16-3045CF98B7F2}" destId="{FA54FEFF-DA2C-4ABB-A034-4D91ADA63DD1}" srcOrd="5" destOrd="0" presId="urn:microsoft.com/office/officeart/2005/8/layout/vProcess5"/>
    <dgm:cxn modelId="{41C99AF6-B10C-49F0-8965-9FDC06FA1B3B}" type="presParOf" srcId="{1D06F3AA-4627-4739-BE16-3045CF98B7F2}" destId="{D4B0B427-8D09-4B55-8A99-5EBA603853F1}" srcOrd="6" destOrd="0" presId="urn:microsoft.com/office/officeart/2005/8/layout/vProcess5"/>
    <dgm:cxn modelId="{7B58EA22-6FA0-48E6-8201-866EB96BC47B}" type="presParOf" srcId="{1D06F3AA-4627-4739-BE16-3045CF98B7F2}" destId="{7A49B5F2-9D71-4492-8056-95535F166C4B}" srcOrd="7" destOrd="0" presId="urn:microsoft.com/office/officeart/2005/8/layout/vProcess5"/>
    <dgm:cxn modelId="{AE5B2AFF-7C43-4AAB-9A00-E74A20CDCBA6}" type="presParOf" srcId="{1D06F3AA-4627-4739-BE16-3045CF98B7F2}" destId="{9B5E70CB-1F76-4E9C-BA59-8E005011022B}" srcOrd="8" destOrd="0" presId="urn:microsoft.com/office/officeart/2005/8/layout/vProcess5"/>
    <dgm:cxn modelId="{ED83E539-F81D-43B5-8607-08EB4BF43B8C}" type="presParOf" srcId="{1D06F3AA-4627-4739-BE16-3045CF98B7F2}" destId="{C91C5D29-9EF5-475F-8869-6CA3F03F578E}" srcOrd="9" destOrd="0" presId="urn:microsoft.com/office/officeart/2005/8/layout/vProcess5"/>
    <dgm:cxn modelId="{F4492B33-673A-47A1-9BEE-2C7861B5172A}" type="presParOf" srcId="{1D06F3AA-4627-4739-BE16-3045CF98B7F2}" destId="{0E715923-FFA9-48D2-A932-21011F850B94}" srcOrd="10" destOrd="0" presId="urn:microsoft.com/office/officeart/2005/8/layout/vProcess5"/>
    <dgm:cxn modelId="{58865D25-1E4B-4D0B-9D8E-726650FB5E1B}" type="presParOf" srcId="{1D06F3AA-4627-4739-BE16-3045CF98B7F2}" destId="{3AAFA078-3934-4887-979B-E10B2CCE0258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1F5B66-8854-469A-B6A0-7EC62A1849F3}">
      <dsp:nvSpPr>
        <dsp:cNvPr id="0" name=""/>
        <dsp:cNvSpPr/>
      </dsp:nvSpPr>
      <dsp:spPr>
        <a:xfrm>
          <a:off x="0" y="0"/>
          <a:ext cx="6583680" cy="9957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kern="1200" dirty="0"/>
            <a:t>After adequate </a:t>
          </a:r>
          <a:r>
            <a:rPr lang="en-IN" sz="2600" kern="1200" dirty="0" err="1"/>
            <a:t>anesthesia</a:t>
          </a:r>
          <a:r>
            <a:rPr lang="en-IN" sz="2600" kern="1200" dirty="0"/>
            <a:t>, </a:t>
          </a:r>
        </a:p>
      </dsp:txBody>
      <dsp:txXfrm>
        <a:off x="29163" y="29163"/>
        <a:ext cx="5425092" cy="937385"/>
      </dsp:txXfrm>
    </dsp:sp>
    <dsp:sp modelId="{8D06B412-ED02-45BE-8D9E-206BCC14F1F4}">
      <dsp:nvSpPr>
        <dsp:cNvPr id="0" name=""/>
        <dsp:cNvSpPr/>
      </dsp:nvSpPr>
      <dsp:spPr>
        <a:xfrm>
          <a:off x="551383" y="1176750"/>
          <a:ext cx="6583680" cy="9957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kern="1200" dirty="0"/>
            <a:t>make an internal bevel incision</a:t>
          </a:r>
        </a:p>
      </dsp:txBody>
      <dsp:txXfrm>
        <a:off x="580546" y="1205913"/>
        <a:ext cx="5326758" cy="937385"/>
      </dsp:txXfrm>
    </dsp:sp>
    <dsp:sp modelId="{E0B11559-DAEA-4D7B-AA53-0217BDFAEDDE}">
      <dsp:nvSpPr>
        <dsp:cNvPr id="0" name=""/>
        <dsp:cNvSpPr/>
      </dsp:nvSpPr>
      <dsp:spPr>
        <a:xfrm>
          <a:off x="1094536" y="2353500"/>
          <a:ext cx="6583680" cy="9957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kern="1200" dirty="0"/>
            <a:t>Remove the excised tissue with a curette, </a:t>
          </a:r>
        </a:p>
      </dsp:txBody>
      <dsp:txXfrm>
        <a:off x="1123699" y="2382663"/>
        <a:ext cx="5334987" cy="937385"/>
      </dsp:txXfrm>
    </dsp:sp>
    <dsp:sp modelId="{CC1B6F19-B0C2-4F84-A822-4BAE8B2D2270}">
      <dsp:nvSpPr>
        <dsp:cNvPr id="0" name=""/>
        <dsp:cNvSpPr/>
      </dsp:nvSpPr>
      <dsp:spPr>
        <a:xfrm>
          <a:off x="1645920" y="3530251"/>
          <a:ext cx="6583680" cy="9957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kern="1200"/>
            <a:t>carefully perform root planing on all exposed cementum </a:t>
          </a:r>
          <a:endParaRPr lang="en-IN" sz="2600" kern="1200" dirty="0"/>
        </a:p>
      </dsp:txBody>
      <dsp:txXfrm>
        <a:off x="1675083" y="3559414"/>
        <a:ext cx="5326758" cy="937385"/>
      </dsp:txXfrm>
    </dsp:sp>
    <dsp:sp modelId="{9008A000-65E9-461C-BC90-BF562DA183DE}">
      <dsp:nvSpPr>
        <dsp:cNvPr id="0" name=""/>
        <dsp:cNvSpPr/>
      </dsp:nvSpPr>
      <dsp:spPr>
        <a:xfrm>
          <a:off x="5936467" y="7626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900" kern="1200"/>
        </a:p>
      </dsp:txBody>
      <dsp:txXfrm>
        <a:off x="6082090" y="762624"/>
        <a:ext cx="355966" cy="487027"/>
      </dsp:txXfrm>
    </dsp:sp>
    <dsp:sp modelId="{40542A4F-DC73-46C5-8A31-15814ADC26E0}">
      <dsp:nvSpPr>
        <dsp:cNvPr id="0" name=""/>
        <dsp:cNvSpPr/>
      </dsp:nvSpPr>
      <dsp:spPr>
        <a:xfrm>
          <a:off x="6487850" y="193937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900" kern="1200"/>
        </a:p>
      </dsp:txBody>
      <dsp:txXfrm>
        <a:off x="6633473" y="1939375"/>
        <a:ext cx="355966" cy="487027"/>
      </dsp:txXfrm>
    </dsp:sp>
    <dsp:sp modelId="{F6C57BA0-BECC-4B94-BB2F-131FB93FB5AA}">
      <dsp:nvSpPr>
        <dsp:cNvPr id="0" name=""/>
        <dsp:cNvSpPr/>
      </dsp:nvSpPr>
      <dsp:spPr>
        <a:xfrm>
          <a:off x="7031004" y="311612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900" kern="1200"/>
        </a:p>
      </dsp:txBody>
      <dsp:txXfrm>
        <a:off x="7176627" y="3116125"/>
        <a:ext cx="355966" cy="4870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4D8D5F-DDFA-4F5B-AA65-6DDB36EC0220}">
      <dsp:nvSpPr>
        <dsp:cNvPr id="0" name=""/>
        <dsp:cNvSpPr/>
      </dsp:nvSpPr>
      <dsp:spPr>
        <a:xfrm>
          <a:off x="0" y="0"/>
          <a:ext cx="6995160" cy="20366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 dirty="0"/>
            <a:t>Approximate the wound edges;</a:t>
          </a:r>
        </a:p>
      </dsp:txBody>
      <dsp:txXfrm>
        <a:off x="59652" y="59652"/>
        <a:ext cx="4890089" cy="1917379"/>
      </dsp:txXfrm>
    </dsp:sp>
    <dsp:sp modelId="{BD175AA2-F0DB-43EF-9E6A-BA4E79297532}">
      <dsp:nvSpPr>
        <dsp:cNvPr id="0" name=""/>
        <dsp:cNvSpPr/>
      </dsp:nvSpPr>
      <dsp:spPr>
        <a:xfrm>
          <a:off x="1234439" y="2489279"/>
          <a:ext cx="6995160" cy="20366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 dirty="0"/>
            <a:t>Place sutures and a periodontal dressing</a:t>
          </a:r>
        </a:p>
      </dsp:txBody>
      <dsp:txXfrm>
        <a:off x="1294091" y="2548931"/>
        <a:ext cx="4317571" cy="1917379"/>
      </dsp:txXfrm>
    </dsp:sp>
    <dsp:sp modelId="{E7C7706F-47D9-41F9-8F94-29A22DE23491}">
      <dsp:nvSpPr>
        <dsp:cNvPr id="0" name=""/>
        <dsp:cNvSpPr/>
      </dsp:nvSpPr>
      <dsp:spPr>
        <a:xfrm>
          <a:off x="5671315" y="1601059"/>
          <a:ext cx="1323844" cy="1323844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3600" kern="1200"/>
        </a:p>
      </dsp:txBody>
      <dsp:txXfrm>
        <a:off x="5969180" y="1601059"/>
        <a:ext cx="728114" cy="9961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90D21A-9400-459C-81CE-E031F258F1E1}">
      <dsp:nvSpPr>
        <dsp:cNvPr id="0" name=""/>
        <dsp:cNvSpPr/>
      </dsp:nvSpPr>
      <dsp:spPr>
        <a:xfrm>
          <a:off x="0" y="0"/>
          <a:ext cx="6583680" cy="9957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Immediately after curettage, </a:t>
          </a:r>
        </a:p>
      </dsp:txBody>
      <dsp:txXfrm>
        <a:off x="29163" y="29163"/>
        <a:ext cx="5425092" cy="937385"/>
      </dsp:txXfrm>
    </dsp:sp>
    <dsp:sp modelId="{97DF32E1-5273-42CF-81C3-0D7626C442C5}">
      <dsp:nvSpPr>
        <dsp:cNvPr id="0" name=""/>
        <dsp:cNvSpPr/>
      </dsp:nvSpPr>
      <dsp:spPr>
        <a:xfrm>
          <a:off x="551383" y="1176750"/>
          <a:ext cx="6583680" cy="9957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/>
            <a:t>a blood clot fills the pocket area, which is totally or partially devoid of epithelial lining. </a:t>
          </a:r>
          <a:endParaRPr lang="en-IN" sz="2200" kern="1200" dirty="0"/>
        </a:p>
      </dsp:txBody>
      <dsp:txXfrm>
        <a:off x="580546" y="1205913"/>
        <a:ext cx="5326758" cy="937385"/>
      </dsp:txXfrm>
    </dsp:sp>
    <dsp:sp modelId="{1E881A19-7115-4900-BC45-2F75CD76F04A}">
      <dsp:nvSpPr>
        <dsp:cNvPr id="0" name=""/>
        <dsp:cNvSpPr/>
      </dsp:nvSpPr>
      <dsp:spPr>
        <a:xfrm>
          <a:off x="1094536" y="2353500"/>
          <a:ext cx="6583680" cy="9957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abundant PMNs appear shortly thereafter on the wound surface. </a:t>
          </a:r>
        </a:p>
      </dsp:txBody>
      <dsp:txXfrm>
        <a:off x="1123699" y="2382663"/>
        <a:ext cx="5334987" cy="937385"/>
      </dsp:txXfrm>
    </dsp:sp>
    <dsp:sp modelId="{42E6CB03-3E79-4F0E-8A92-C898054C04F1}">
      <dsp:nvSpPr>
        <dsp:cNvPr id="0" name=""/>
        <dsp:cNvSpPr/>
      </dsp:nvSpPr>
      <dsp:spPr>
        <a:xfrm>
          <a:off x="1645920" y="3530251"/>
          <a:ext cx="6583680" cy="9957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followed by a rapid proliferation of granulation tissue</a:t>
          </a:r>
        </a:p>
      </dsp:txBody>
      <dsp:txXfrm>
        <a:off x="1675083" y="3559414"/>
        <a:ext cx="5326758" cy="937385"/>
      </dsp:txXfrm>
    </dsp:sp>
    <dsp:sp modelId="{A1FB0A18-1716-4842-82EC-423E57043F13}">
      <dsp:nvSpPr>
        <dsp:cNvPr id="0" name=""/>
        <dsp:cNvSpPr/>
      </dsp:nvSpPr>
      <dsp:spPr>
        <a:xfrm>
          <a:off x="5936467" y="7626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900" kern="1200"/>
        </a:p>
      </dsp:txBody>
      <dsp:txXfrm>
        <a:off x="6082090" y="762624"/>
        <a:ext cx="355966" cy="487027"/>
      </dsp:txXfrm>
    </dsp:sp>
    <dsp:sp modelId="{0C2E5491-7F76-4D12-900C-AAA52BBA9138}">
      <dsp:nvSpPr>
        <dsp:cNvPr id="0" name=""/>
        <dsp:cNvSpPr/>
      </dsp:nvSpPr>
      <dsp:spPr>
        <a:xfrm>
          <a:off x="6487850" y="193937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900" kern="1200"/>
        </a:p>
      </dsp:txBody>
      <dsp:txXfrm>
        <a:off x="6633473" y="1939375"/>
        <a:ext cx="355966" cy="487027"/>
      </dsp:txXfrm>
    </dsp:sp>
    <dsp:sp modelId="{13585A9B-1C50-49F6-8675-9FE5701D27F3}">
      <dsp:nvSpPr>
        <dsp:cNvPr id="0" name=""/>
        <dsp:cNvSpPr/>
      </dsp:nvSpPr>
      <dsp:spPr>
        <a:xfrm>
          <a:off x="7031004" y="311612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900" kern="1200"/>
        </a:p>
      </dsp:txBody>
      <dsp:txXfrm>
        <a:off x="7176627" y="3116125"/>
        <a:ext cx="355966" cy="4870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5F1DFF-41D1-4B88-B4EB-052A7A946FB3}">
      <dsp:nvSpPr>
        <dsp:cNvPr id="0" name=""/>
        <dsp:cNvSpPr/>
      </dsp:nvSpPr>
      <dsp:spPr>
        <a:xfrm>
          <a:off x="0" y="0"/>
          <a:ext cx="6995160" cy="135778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>
              <a:solidFill>
                <a:srgbClr val="FF0000"/>
              </a:solidFill>
            </a:rPr>
            <a:t>STEP 1</a:t>
          </a:r>
        </a:p>
      </dsp:txBody>
      <dsp:txXfrm>
        <a:off x="39768" y="39768"/>
        <a:ext cx="5530000" cy="1278252"/>
      </dsp:txXfrm>
    </dsp:sp>
    <dsp:sp modelId="{C3AF0404-1C5C-44DD-9EC0-5A6A2666EE4F}">
      <dsp:nvSpPr>
        <dsp:cNvPr id="0" name=""/>
        <dsp:cNvSpPr/>
      </dsp:nvSpPr>
      <dsp:spPr>
        <a:xfrm>
          <a:off x="617219" y="1584087"/>
          <a:ext cx="6995160" cy="135778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500" kern="1200" dirty="0"/>
            <a:t>The pockets on each surface are explored with a periodontal probe and marked with a pocket marker.</a:t>
          </a:r>
        </a:p>
      </dsp:txBody>
      <dsp:txXfrm>
        <a:off x="656987" y="1623855"/>
        <a:ext cx="5415841" cy="1278252"/>
      </dsp:txXfrm>
    </dsp:sp>
    <dsp:sp modelId="{D78D8276-F52E-4AE7-AC2D-296D762D4800}">
      <dsp:nvSpPr>
        <dsp:cNvPr id="0" name=""/>
        <dsp:cNvSpPr/>
      </dsp:nvSpPr>
      <dsp:spPr>
        <a:xfrm>
          <a:off x="1234439" y="3168174"/>
          <a:ext cx="6995160" cy="135778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500" kern="1200" dirty="0"/>
            <a:t>Each pocket is marked in several areas to outline its course on each surface.</a:t>
          </a:r>
        </a:p>
      </dsp:txBody>
      <dsp:txXfrm>
        <a:off x="1274207" y="3207942"/>
        <a:ext cx="5415841" cy="1278252"/>
      </dsp:txXfrm>
    </dsp:sp>
    <dsp:sp modelId="{A98B9AD7-6032-4EEF-AED7-30862D3B7416}">
      <dsp:nvSpPr>
        <dsp:cNvPr id="0" name=""/>
        <dsp:cNvSpPr/>
      </dsp:nvSpPr>
      <dsp:spPr>
        <a:xfrm>
          <a:off x="6112597" y="1029656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3600" kern="1200"/>
        </a:p>
      </dsp:txBody>
      <dsp:txXfrm>
        <a:off x="6311173" y="1029656"/>
        <a:ext cx="485410" cy="664128"/>
      </dsp:txXfrm>
    </dsp:sp>
    <dsp:sp modelId="{65BDBD74-75C9-444C-84B9-79E155B43BDF}">
      <dsp:nvSpPr>
        <dsp:cNvPr id="0" name=""/>
        <dsp:cNvSpPr/>
      </dsp:nvSpPr>
      <dsp:spPr>
        <a:xfrm>
          <a:off x="6729817" y="2604691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3600" kern="1200"/>
        </a:p>
      </dsp:txBody>
      <dsp:txXfrm>
        <a:off x="6928393" y="2604691"/>
        <a:ext cx="485410" cy="6641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ABB2BA-9F23-4453-88E0-32C4B714EEA2}">
      <dsp:nvSpPr>
        <dsp:cNvPr id="0" name=""/>
        <dsp:cNvSpPr/>
      </dsp:nvSpPr>
      <dsp:spPr>
        <a:xfrm>
          <a:off x="0" y="0"/>
          <a:ext cx="6995160" cy="20366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The incision is started apical to the points marking the course of the pockets and is directed </a:t>
          </a:r>
          <a:r>
            <a:rPr lang="en-IN" sz="2400" kern="1200" dirty="0" err="1"/>
            <a:t>coronally</a:t>
          </a:r>
          <a:r>
            <a:rPr lang="en-IN" sz="2400" kern="1200" dirty="0"/>
            <a:t> to a point between the base of the pocket and the crest of the bone. </a:t>
          </a:r>
        </a:p>
      </dsp:txBody>
      <dsp:txXfrm>
        <a:off x="0" y="0"/>
        <a:ext cx="5009393" cy="2036683"/>
      </dsp:txXfrm>
    </dsp:sp>
    <dsp:sp modelId="{92B66ED5-1ED0-4D6F-8644-722F0359D614}">
      <dsp:nvSpPr>
        <dsp:cNvPr id="0" name=""/>
        <dsp:cNvSpPr/>
      </dsp:nvSpPr>
      <dsp:spPr>
        <a:xfrm>
          <a:off x="1234439" y="2489279"/>
          <a:ext cx="6995160" cy="20366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It should be as close as possible to the bone without exposing it, to remove the soft tissue coronal to the bone.</a:t>
          </a:r>
        </a:p>
      </dsp:txBody>
      <dsp:txXfrm>
        <a:off x="1234439" y="2489279"/>
        <a:ext cx="4436875" cy="2036683"/>
      </dsp:txXfrm>
    </dsp:sp>
    <dsp:sp modelId="{173C4A34-9B29-4E21-A723-EA1F394C88BE}">
      <dsp:nvSpPr>
        <dsp:cNvPr id="0" name=""/>
        <dsp:cNvSpPr/>
      </dsp:nvSpPr>
      <dsp:spPr>
        <a:xfrm>
          <a:off x="5671315" y="1601059"/>
          <a:ext cx="1323844" cy="1323844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3600" kern="1200"/>
        </a:p>
      </dsp:txBody>
      <dsp:txXfrm>
        <a:off x="5671315" y="1601059"/>
        <a:ext cx="1323844" cy="13238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20B098-1D33-4F47-B19A-6A9C2511E835}">
      <dsp:nvSpPr>
        <dsp:cNvPr id="0" name=""/>
        <dsp:cNvSpPr/>
      </dsp:nvSpPr>
      <dsp:spPr>
        <a:xfrm>
          <a:off x="0" y="0"/>
          <a:ext cx="6995160" cy="135778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/>
            <a:t>Discontinuous or continuous incisions may be used.</a:t>
          </a:r>
        </a:p>
      </dsp:txBody>
      <dsp:txXfrm>
        <a:off x="0" y="0"/>
        <a:ext cx="5609536" cy="1357788"/>
      </dsp:txXfrm>
    </dsp:sp>
    <dsp:sp modelId="{29F02B93-D928-49A5-B00E-1CE7127B97E3}">
      <dsp:nvSpPr>
        <dsp:cNvPr id="0" name=""/>
        <dsp:cNvSpPr/>
      </dsp:nvSpPr>
      <dsp:spPr>
        <a:xfrm>
          <a:off x="617219" y="1584087"/>
          <a:ext cx="6995160" cy="135778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/>
            <a:t>The incision should be </a:t>
          </a:r>
          <a:r>
            <a:rPr lang="en-IN" sz="2000" kern="1200" dirty="0" err="1"/>
            <a:t>beveled</a:t>
          </a:r>
          <a:r>
            <a:rPr lang="en-IN" sz="2000" kern="1200" dirty="0"/>
            <a:t> at approximately 45 degrees to the tooth surface and should recreate, as far as possible, the normal festooned pattern of the </a:t>
          </a:r>
          <a:r>
            <a:rPr lang="en-IN" sz="2000" kern="1200" dirty="0" err="1"/>
            <a:t>gingiva</a:t>
          </a:r>
          <a:r>
            <a:rPr lang="en-IN" sz="2000" kern="1200" dirty="0"/>
            <a:t>.</a:t>
          </a:r>
        </a:p>
      </dsp:txBody>
      <dsp:txXfrm>
        <a:off x="617219" y="1584087"/>
        <a:ext cx="5495377" cy="1357788"/>
      </dsp:txXfrm>
    </dsp:sp>
    <dsp:sp modelId="{7554B2E8-CF2D-4CB2-93D8-B28D0F41194E}">
      <dsp:nvSpPr>
        <dsp:cNvPr id="0" name=""/>
        <dsp:cNvSpPr/>
      </dsp:nvSpPr>
      <dsp:spPr>
        <a:xfrm>
          <a:off x="1234439" y="3168174"/>
          <a:ext cx="6995160" cy="135778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/>
            <a:t>Failure to bevel leaves a broad, fibrous plateau ....delayed healing. In the interim, plaque and food accumulation may lead to recurrence of pockets.</a:t>
          </a:r>
        </a:p>
      </dsp:txBody>
      <dsp:txXfrm>
        <a:off x="1234439" y="3168174"/>
        <a:ext cx="5495377" cy="1357788"/>
      </dsp:txXfrm>
    </dsp:sp>
    <dsp:sp modelId="{6DAFD342-CD3A-4E13-8344-3D9F4F782FBE}">
      <dsp:nvSpPr>
        <dsp:cNvPr id="0" name=""/>
        <dsp:cNvSpPr/>
      </dsp:nvSpPr>
      <dsp:spPr>
        <a:xfrm>
          <a:off x="6112597" y="1029656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3600" kern="1200"/>
        </a:p>
      </dsp:txBody>
      <dsp:txXfrm>
        <a:off x="6112597" y="1029656"/>
        <a:ext cx="882562" cy="882562"/>
      </dsp:txXfrm>
    </dsp:sp>
    <dsp:sp modelId="{1CB89547-4456-4232-BD39-195150AC2CD5}">
      <dsp:nvSpPr>
        <dsp:cNvPr id="0" name=""/>
        <dsp:cNvSpPr/>
      </dsp:nvSpPr>
      <dsp:spPr>
        <a:xfrm>
          <a:off x="6729817" y="2604691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3600" kern="1200"/>
        </a:p>
      </dsp:txBody>
      <dsp:txXfrm>
        <a:off x="6729817" y="2604691"/>
        <a:ext cx="882562" cy="8825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98338C-9D52-4FF6-86E0-F943EFC9E26C}">
      <dsp:nvSpPr>
        <dsp:cNvPr id="0" name=""/>
        <dsp:cNvSpPr/>
      </dsp:nvSpPr>
      <dsp:spPr>
        <a:xfrm>
          <a:off x="0" y="0"/>
          <a:ext cx="6995160" cy="20366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kern="1200" dirty="0"/>
            <a:t>Remove the excised pocket wall, clean the area, and closely examine the root surface. </a:t>
          </a:r>
        </a:p>
      </dsp:txBody>
      <dsp:txXfrm>
        <a:off x="0" y="0"/>
        <a:ext cx="5009393" cy="2036683"/>
      </dsp:txXfrm>
    </dsp:sp>
    <dsp:sp modelId="{D4B0E3E8-9D60-4B44-A6A5-A9103573E9CC}">
      <dsp:nvSpPr>
        <dsp:cNvPr id="0" name=""/>
        <dsp:cNvSpPr/>
      </dsp:nvSpPr>
      <dsp:spPr>
        <a:xfrm>
          <a:off x="1234439" y="2489279"/>
          <a:ext cx="6995160" cy="20366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kern="1200" dirty="0"/>
            <a:t>The most apical zone consists of a </a:t>
          </a:r>
          <a:r>
            <a:rPr lang="en-IN" sz="2100" kern="1200" dirty="0" err="1"/>
            <a:t>bandlike</a:t>
          </a:r>
          <a:r>
            <a:rPr lang="en-IN" sz="2100" kern="1200" dirty="0"/>
            <a:t> light zone where the tissues were attached, and </a:t>
          </a:r>
          <a:r>
            <a:rPr lang="en-IN" sz="2100" kern="1200" dirty="0" err="1"/>
            <a:t>coronally</a:t>
          </a:r>
          <a:r>
            <a:rPr lang="en-IN" sz="2100" kern="1200" dirty="0"/>
            <a:t> to it some calculus remnants, root caries, or root </a:t>
          </a:r>
          <a:r>
            <a:rPr lang="en-IN" sz="2100" kern="1200" dirty="0" err="1"/>
            <a:t>resorption</a:t>
          </a:r>
          <a:r>
            <a:rPr lang="en-IN" sz="2100" kern="1200" dirty="0"/>
            <a:t> may be found. </a:t>
          </a:r>
        </a:p>
      </dsp:txBody>
      <dsp:txXfrm>
        <a:off x="1234439" y="2489279"/>
        <a:ext cx="4436875" cy="2036683"/>
      </dsp:txXfrm>
    </dsp:sp>
    <dsp:sp modelId="{B54D3C5F-A67B-41C5-9BBA-355AF8ED23CE}">
      <dsp:nvSpPr>
        <dsp:cNvPr id="0" name=""/>
        <dsp:cNvSpPr/>
      </dsp:nvSpPr>
      <dsp:spPr>
        <a:xfrm>
          <a:off x="5671315" y="1601059"/>
          <a:ext cx="1323844" cy="1323844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3600" kern="1200"/>
        </a:p>
      </dsp:txBody>
      <dsp:txXfrm>
        <a:off x="5671315" y="1601059"/>
        <a:ext cx="1323844" cy="132384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27732E-FAAC-4A67-A8E0-98C259133CA7}">
      <dsp:nvSpPr>
        <dsp:cNvPr id="0" name=""/>
        <dsp:cNvSpPr/>
      </dsp:nvSpPr>
      <dsp:spPr>
        <a:xfrm>
          <a:off x="0" y="0"/>
          <a:ext cx="6583680" cy="9957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/>
            <a:t>STEP 4</a:t>
          </a:r>
        </a:p>
      </dsp:txBody>
      <dsp:txXfrm>
        <a:off x="0" y="0"/>
        <a:ext cx="5483418" cy="995711"/>
      </dsp:txXfrm>
    </dsp:sp>
    <dsp:sp modelId="{29A36C63-34D3-4C88-A0AD-6D9B88F38F15}">
      <dsp:nvSpPr>
        <dsp:cNvPr id="0" name=""/>
        <dsp:cNvSpPr/>
      </dsp:nvSpPr>
      <dsp:spPr>
        <a:xfrm>
          <a:off x="551383" y="1176750"/>
          <a:ext cx="6583680" cy="9957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kern="1200" dirty="0"/>
            <a:t>Carefully curette the granulation tissue, and remove any remaining calculus and necrotic </a:t>
          </a:r>
          <a:r>
            <a:rPr lang="en-IN" sz="1800" kern="1200" dirty="0" err="1"/>
            <a:t>cementum</a:t>
          </a:r>
          <a:r>
            <a:rPr lang="en-IN" sz="1800" kern="1200" dirty="0"/>
            <a:t> so as to leave a smooth and clean surface</a:t>
          </a:r>
        </a:p>
      </dsp:txBody>
      <dsp:txXfrm>
        <a:off x="551383" y="1176750"/>
        <a:ext cx="5385084" cy="995711"/>
      </dsp:txXfrm>
    </dsp:sp>
    <dsp:sp modelId="{2EE0D24D-703A-47F9-B330-6F0B8770336F}">
      <dsp:nvSpPr>
        <dsp:cNvPr id="0" name=""/>
        <dsp:cNvSpPr/>
      </dsp:nvSpPr>
      <dsp:spPr>
        <a:xfrm>
          <a:off x="1094536" y="2353500"/>
          <a:ext cx="6583680" cy="9957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/>
            <a:t>STEP 5 </a:t>
          </a:r>
          <a:endParaRPr lang="en-IN" sz="2800" kern="1200" dirty="0"/>
        </a:p>
      </dsp:txBody>
      <dsp:txXfrm>
        <a:off x="1094536" y="2353500"/>
        <a:ext cx="5393313" cy="995711"/>
      </dsp:txXfrm>
    </dsp:sp>
    <dsp:sp modelId="{5118F7F3-61E7-413A-AF49-0151EB2AE391}">
      <dsp:nvSpPr>
        <dsp:cNvPr id="0" name=""/>
        <dsp:cNvSpPr/>
      </dsp:nvSpPr>
      <dsp:spPr>
        <a:xfrm>
          <a:off x="1645920" y="3530251"/>
          <a:ext cx="6583680" cy="9957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Cover the area with a surgical pack</a:t>
          </a:r>
        </a:p>
      </dsp:txBody>
      <dsp:txXfrm>
        <a:off x="1645920" y="3530251"/>
        <a:ext cx="5385084" cy="995711"/>
      </dsp:txXfrm>
    </dsp:sp>
    <dsp:sp modelId="{FA54FEFF-DA2C-4ABB-A034-4D91ADA63DD1}">
      <dsp:nvSpPr>
        <dsp:cNvPr id="0" name=""/>
        <dsp:cNvSpPr/>
      </dsp:nvSpPr>
      <dsp:spPr>
        <a:xfrm>
          <a:off x="5936467" y="7626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900" kern="1200"/>
        </a:p>
      </dsp:txBody>
      <dsp:txXfrm>
        <a:off x="5936467" y="762624"/>
        <a:ext cx="647212" cy="647212"/>
      </dsp:txXfrm>
    </dsp:sp>
    <dsp:sp modelId="{D4B0B427-8D09-4B55-8A99-5EBA603853F1}">
      <dsp:nvSpPr>
        <dsp:cNvPr id="0" name=""/>
        <dsp:cNvSpPr/>
      </dsp:nvSpPr>
      <dsp:spPr>
        <a:xfrm>
          <a:off x="6487850" y="193937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900" kern="1200"/>
        </a:p>
      </dsp:txBody>
      <dsp:txXfrm>
        <a:off x="6487850" y="1939375"/>
        <a:ext cx="647212" cy="647212"/>
      </dsp:txXfrm>
    </dsp:sp>
    <dsp:sp modelId="{7A49B5F2-9D71-4492-8056-95535F166C4B}">
      <dsp:nvSpPr>
        <dsp:cNvPr id="0" name=""/>
        <dsp:cNvSpPr/>
      </dsp:nvSpPr>
      <dsp:spPr>
        <a:xfrm>
          <a:off x="7031004" y="311612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900" kern="1200"/>
        </a:p>
      </dsp:txBody>
      <dsp:txXfrm>
        <a:off x="7031004" y="3116125"/>
        <a:ext cx="647212" cy="6472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36F-E216-476D-A0F1-DE83AB528403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5CA1-DB17-4919-B097-B028B83C22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36F-E216-476D-A0F1-DE83AB528403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5CA1-DB17-4919-B097-B028B83C22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36F-E216-476D-A0F1-DE83AB528403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5CA1-DB17-4919-B097-B028B83C22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36F-E216-476D-A0F1-DE83AB528403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5CA1-DB17-4919-B097-B028B83C22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36F-E216-476D-A0F1-DE83AB528403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5CA1-DB17-4919-B097-B028B83C22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36F-E216-476D-A0F1-DE83AB528403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5CA1-DB17-4919-B097-B028B83C22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36F-E216-476D-A0F1-DE83AB528403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5CA1-DB17-4919-B097-B028B83C22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36F-E216-476D-A0F1-DE83AB528403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5CA1-DB17-4919-B097-B028B83C22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36F-E216-476D-A0F1-DE83AB528403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5CA1-DB17-4919-B097-B028B83C22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36F-E216-476D-A0F1-DE83AB528403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5CA1-DB17-4919-B097-B028B83C22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36F-E216-476D-A0F1-DE83AB528403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5CA1-DB17-4919-B097-B028B83C22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F636F-E216-476D-A0F1-DE83AB528403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95CA1-DB17-4919-B097-B028B83C226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078123"/>
            <a:ext cx="7772400" cy="14700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4000" b="1">
                <a:solidFill>
                  <a:srgbClr val="7030A0"/>
                </a:solidFill>
              </a:rPr>
              <a:t>GINGIVAL SURGICAL TECHNIQUES</a:t>
            </a:r>
            <a:endParaRPr lang="en-IN" sz="4000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432594"/>
            <a:ext cx="7772400" cy="1752600"/>
          </a:xfrm>
        </p:spPr>
        <p:txBody>
          <a:bodyPr/>
          <a:lstStyle/>
          <a:p>
            <a:r>
              <a:rPr lang="en-US" sz="3200" u="sng" dirty="0">
                <a:solidFill>
                  <a:schemeClr val="accent2">
                    <a:lumMod val="75000"/>
                  </a:schemeClr>
                </a:solidFill>
                <a:latin typeface="Forte" panose="03060902040502070203" pitchFamily="66" charset="0"/>
              </a:rPr>
              <a:t>RUNGTA COLLEGE OF DENTAL SCIENCES AND RESEARCH,BHILAI</a:t>
            </a:r>
          </a:p>
          <a:p>
            <a:endParaRPr lang="en-IN" dirty="0"/>
          </a:p>
        </p:txBody>
      </p:sp>
      <p:pic>
        <p:nvPicPr>
          <p:cNvPr id="4" name="Picture 3" descr="rungta logo">
            <a:extLst>
              <a:ext uri="{FF2B5EF4-FFF2-40B4-BE49-F238E27FC236}">
                <a16:creationId xmlns:a16="http://schemas.microsoft.com/office/drawing/2014/main" id="{0D4B614E-D620-0121-118B-47457302AC3D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5916" y="1708213"/>
            <a:ext cx="1512168" cy="1233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B0833F3-48A3-9A85-FB1F-B77CA6276832}"/>
              </a:ext>
            </a:extLst>
          </p:cNvPr>
          <p:cNvSpPr txBox="1"/>
          <p:nvPr/>
        </p:nvSpPr>
        <p:spPr>
          <a:xfrm>
            <a:off x="533400" y="5321757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Forte" panose="03060902040502070203" pitchFamily="66" charset="0"/>
              </a:rPr>
              <a:t>PRESENTED BY: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Forte" panose="03060902040502070203" pitchFamily="66" charset="0"/>
              </a:rPr>
              <a:t>Dr Sonika Bodhi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Forte" panose="03060902040502070203" pitchFamily="66" charset="0"/>
              </a:rPr>
              <a:t>Reader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Forte" panose="03060902040502070203" pitchFamily="66" charset="0"/>
              </a:rPr>
              <a:t>Dept. of Periodontology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This inflamed granulation tissue is lined by epithelium, and deep strands of epithelium penetrate into the tissue.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The presence of this epithelium is construed as a barrier to the attachment of new </a:t>
            </a:r>
            <a:r>
              <a:rPr lang="en-IN" sz="2800" dirty="0" err="1"/>
              <a:t>fibers</a:t>
            </a:r>
            <a:r>
              <a:rPr lang="en-IN" sz="2800" dirty="0"/>
              <a:t> in the area.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7030A0"/>
                </a:solidFill>
              </a:rPr>
              <a:t>Indications for curettage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n-IN" sz="2800" dirty="0"/>
              <a:t>Very limited</a:t>
            </a:r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n-IN" sz="2800" dirty="0"/>
              <a:t>It can be used after scaling and root </a:t>
            </a:r>
            <a:r>
              <a:rPr lang="en-IN" sz="2800" dirty="0" err="1"/>
              <a:t>planing</a:t>
            </a:r>
            <a:r>
              <a:rPr lang="en-IN" sz="2800" dirty="0"/>
              <a:t> for the following purposes: </a:t>
            </a:r>
          </a:p>
          <a:p>
            <a:pPr algn="just">
              <a:lnSpc>
                <a:spcPct val="150000"/>
              </a:lnSpc>
              <a:buNone/>
            </a:pPr>
            <a:r>
              <a:rPr lang="en-IN" sz="2800" dirty="0"/>
              <a:t>1. Can be performed as a part of new attachment attempts in moderately deep </a:t>
            </a:r>
            <a:r>
              <a:rPr lang="en-IN" sz="2800" dirty="0" err="1"/>
              <a:t>intrabony</a:t>
            </a:r>
            <a:r>
              <a:rPr lang="en-IN" sz="2800" dirty="0"/>
              <a:t> pockets located in accessible areas where a type of “closed” surgery is deemed advisable.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IN" sz="2800" dirty="0"/>
              <a:t>2. as a </a:t>
            </a:r>
            <a:r>
              <a:rPr lang="en-IN" sz="2800" dirty="0" err="1"/>
              <a:t>nondefinitive</a:t>
            </a:r>
            <a:r>
              <a:rPr lang="en-IN" sz="2800" dirty="0"/>
              <a:t> procedure to reduce inflammation before pocket elimination using other methods or when more aggressive surgical techniques (e.g., flaps) are contraindicated in patients because of their age, systemic problems, </a:t>
            </a:r>
            <a:r>
              <a:rPr lang="en-IN" sz="2800" dirty="0" err="1"/>
              <a:t>psychologic</a:t>
            </a:r>
            <a:r>
              <a:rPr lang="en-IN" sz="2800" dirty="0"/>
              <a:t> problems, or other factors.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IN" sz="2800" dirty="0"/>
              <a:t>3. frequently performed on recall visits as a method of maintenance treatment for areas of recurrent inflammation and pocket depth.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7030A0"/>
                </a:solidFill>
              </a:rPr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800" dirty="0">
                <a:solidFill>
                  <a:srgbClr val="FF0066"/>
                </a:solidFill>
              </a:rPr>
              <a:t>Basic technique</a:t>
            </a:r>
          </a:p>
          <a:p>
            <a:pPr algn="just"/>
            <a:r>
              <a:rPr lang="en-IN" sz="2800" dirty="0" err="1">
                <a:solidFill>
                  <a:srgbClr val="FF0066"/>
                </a:solidFill>
              </a:rPr>
              <a:t>Excisional</a:t>
            </a:r>
            <a:r>
              <a:rPr lang="en-IN" sz="2800" dirty="0">
                <a:solidFill>
                  <a:srgbClr val="FF0066"/>
                </a:solidFill>
              </a:rPr>
              <a:t> new attachment procedure(ENAP)</a:t>
            </a:r>
          </a:p>
          <a:p>
            <a:pPr algn="just"/>
            <a:r>
              <a:rPr lang="en-IN" sz="2800" dirty="0">
                <a:solidFill>
                  <a:srgbClr val="FF0066"/>
                </a:solidFill>
              </a:rPr>
              <a:t>ultrasonic curettage, and </a:t>
            </a:r>
          </a:p>
          <a:p>
            <a:pPr algn="just"/>
            <a:r>
              <a:rPr lang="en-IN" sz="2800" dirty="0">
                <a:solidFill>
                  <a:srgbClr val="FF0066"/>
                </a:solidFill>
              </a:rPr>
              <a:t>the use of caustic drugs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0070C0"/>
                </a:solidFill>
              </a:rPr>
              <a:t>BASIC TECHNIQUE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Curettage does not eliminate the causes of inflammation (i.e., bacterial plaque and deposits). Therefore, </a:t>
            </a:r>
            <a:r>
              <a:rPr lang="en-IN" sz="2800" u="sng" dirty="0"/>
              <a:t>curettage should always be preceded by scaling and root </a:t>
            </a:r>
            <a:r>
              <a:rPr lang="en-IN" sz="2800" u="sng" dirty="0" err="1"/>
              <a:t>planing</a:t>
            </a:r>
            <a:r>
              <a:rPr lang="en-IN" sz="28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Gingival curettage always requires some type of local </a:t>
            </a:r>
            <a:r>
              <a:rPr lang="en-IN" sz="2800" dirty="0" err="1"/>
              <a:t>anesthesia</a:t>
            </a:r>
            <a:r>
              <a:rPr lang="en-IN" sz="2800" dirty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The instrument is inserted so as to engage the inner lining of the pocket wall and is carried along the soft tissue, usually in a horizontal stroke.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The pocket wall may be supported by gentle finger pressure on the external surface.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The curette is then placed under the cut edge of the </a:t>
            </a:r>
            <a:r>
              <a:rPr lang="en-IN" sz="2800" dirty="0" err="1"/>
              <a:t>junctional</a:t>
            </a:r>
            <a:r>
              <a:rPr lang="en-IN" sz="2800" dirty="0"/>
              <a:t> epithelium to undermine it.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980728"/>
            <a:ext cx="2180059" cy="457812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In </a:t>
            </a:r>
            <a:r>
              <a:rPr lang="en-IN" sz="2800" dirty="0" err="1"/>
              <a:t>subgingival</a:t>
            </a:r>
            <a:r>
              <a:rPr lang="en-IN" sz="2800" dirty="0"/>
              <a:t> curettage, the tissues attached between the bottom of the pocket and the alveolar crest are removed with a scooping motion of the curette to the tooth surface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The area is flushed to remove debris, and the tissue is partly adapted to the tooth by gentle finger pressure.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In some cases, suturing of separated papillae and application of a periodontal pack may be indicated.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Autofit/>
          </a:bodyPr>
          <a:lstStyle/>
          <a:p>
            <a:r>
              <a:rPr lang="en-IN" sz="2400" b="1" dirty="0" err="1"/>
              <a:t>Subgingival</a:t>
            </a:r>
            <a:r>
              <a:rPr lang="en-IN" sz="2400" b="1" dirty="0"/>
              <a:t> curettage. A, Elimination of pocket lining. B, Elimination of </a:t>
            </a:r>
            <a:r>
              <a:rPr lang="en-IN" sz="2400" b="1" dirty="0" err="1"/>
              <a:t>junctional</a:t>
            </a:r>
            <a:r>
              <a:rPr lang="en-IN" sz="2400" b="1" dirty="0"/>
              <a:t> epithelium and granulation tissue. C, Procedure completed.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636912"/>
            <a:ext cx="4090764" cy="29317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7553652"/>
              </p:ext>
            </p:extLst>
          </p:nvPr>
        </p:nvGraphicFramePr>
        <p:xfrm>
          <a:off x="457200" y="1600200"/>
          <a:ext cx="8229600" cy="1747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183217228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836357036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83177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CORE AREAS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DOMAIN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CATEGORY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848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Affective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Desire to know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362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Gingival curettage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Affective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Desire to know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455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IN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Gingivectomy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Cognitive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Must to know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87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87115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dirty="0" err="1">
                <a:solidFill>
                  <a:srgbClr val="0070C0"/>
                </a:solidFill>
              </a:rPr>
              <a:t>Excisional</a:t>
            </a:r>
            <a:r>
              <a:rPr lang="en-IN" sz="2800" b="1" dirty="0">
                <a:solidFill>
                  <a:srgbClr val="0070C0"/>
                </a:solidFill>
              </a:rPr>
              <a:t> New Attachment Procedure (ENAP)</a:t>
            </a: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Developed and used by the </a:t>
            </a:r>
            <a:r>
              <a:rPr lang="en-IN" sz="2800" b="1" dirty="0">
                <a:solidFill>
                  <a:srgbClr val="FF0000"/>
                </a:solidFill>
              </a:rPr>
              <a:t>U.S. Naval Dental Corps.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Definitive </a:t>
            </a:r>
            <a:r>
              <a:rPr lang="en-IN" sz="2800" dirty="0" err="1"/>
              <a:t>subgingival</a:t>
            </a:r>
            <a:r>
              <a:rPr lang="en-IN" sz="2800" dirty="0"/>
              <a:t> curettage procedure performed with a knife.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en-IN" sz="2400" dirty="0"/>
              <a:t>A, Internal bevel incision. B, After excision of tissue, scaling and root </a:t>
            </a:r>
            <a:r>
              <a:rPr lang="en-IN" sz="2400" dirty="0" err="1"/>
              <a:t>planing</a:t>
            </a:r>
            <a:r>
              <a:rPr lang="en-IN" sz="2400" dirty="0"/>
              <a:t> are performed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564904"/>
            <a:ext cx="4298404" cy="307964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0070C0"/>
                </a:solidFill>
              </a:rPr>
              <a:t>Ultrasonic Curettage</a:t>
            </a:r>
            <a:endParaRPr lang="en-IN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When applied to the </a:t>
            </a:r>
            <a:r>
              <a:rPr lang="en-IN" sz="2800" dirty="0" err="1"/>
              <a:t>gingiva</a:t>
            </a:r>
            <a:r>
              <a:rPr lang="en-IN" sz="2800" dirty="0"/>
              <a:t> of experimental animals, ultrasonic vibrations: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/>
              <a:t>disrupt tissue continuity,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/>
              <a:t>lift off epithelium,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/>
              <a:t>dismember collagen bundles, and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/>
              <a:t>alter the morphologic features of fibroblast nuclei.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IN" sz="2800" dirty="0"/>
              <a:t>Instruments used: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The Morse </a:t>
            </a:r>
            <a:r>
              <a:rPr lang="en-IN" sz="2800" dirty="0" err="1"/>
              <a:t>scaler</a:t>
            </a:r>
            <a:r>
              <a:rPr lang="en-IN" sz="2800" dirty="0"/>
              <a:t>-shaped and rod-shaped ultrasonic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Caustic Drugs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induce a chemical curettage of the lateral wall of the pocket or even the selective elimination of the epithelium.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The extent of tissue destruction with these drugs cannot be controlled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Drugs such as 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/>
              <a:t>sodium </a:t>
            </a:r>
            <a:r>
              <a:rPr lang="en-IN" dirty="0" err="1"/>
              <a:t>sulfide</a:t>
            </a:r>
            <a:r>
              <a:rPr lang="en-IN" dirty="0"/>
              <a:t>, 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/>
              <a:t>alkaline sodium hypochlorite solution (</a:t>
            </a:r>
            <a:r>
              <a:rPr lang="en-IN" dirty="0" err="1"/>
              <a:t>Antiformin</a:t>
            </a:r>
            <a:r>
              <a:rPr lang="en-IN" dirty="0"/>
              <a:t>), and 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/>
              <a:t>phenol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b="1" dirty="0">
                <a:solidFill>
                  <a:srgbClr val="7030A0"/>
                </a:solidFill>
              </a:rPr>
              <a:t>HEALING AFTER SCALING AND CURETTAGE</a:t>
            </a:r>
            <a:endParaRPr lang="en-IN" sz="2800" dirty="0">
              <a:solidFill>
                <a:srgbClr val="7030A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Restoration and </a:t>
            </a:r>
            <a:r>
              <a:rPr lang="en-IN" sz="2800" dirty="0" err="1"/>
              <a:t>epithelialization</a:t>
            </a:r>
            <a:r>
              <a:rPr lang="en-IN" sz="2800" dirty="0"/>
              <a:t> of the </a:t>
            </a:r>
            <a:r>
              <a:rPr lang="en-IN" sz="2800" dirty="0" err="1"/>
              <a:t>sulcus</a:t>
            </a:r>
            <a:r>
              <a:rPr lang="en-IN" sz="2800" dirty="0"/>
              <a:t> generally require 2 to 7 days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Restoration of the </a:t>
            </a:r>
            <a:r>
              <a:rPr lang="en-IN" sz="2800" dirty="0" err="1"/>
              <a:t>junctional</a:t>
            </a:r>
            <a:r>
              <a:rPr lang="en-IN" sz="2800" dirty="0"/>
              <a:t> epithelium occurs in animals as early as 5 days after treatment.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Immature collagen </a:t>
            </a:r>
            <a:r>
              <a:rPr lang="en-IN" sz="2800" dirty="0" err="1"/>
              <a:t>fibers</a:t>
            </a:r>
            <a:r>
              <a:rPr lang="en-IN" sz="2800" dirty="0"/>
              <a:t> appear within 21 days.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b="1" dirty="0">
                <a:solidFill>
                  <a:srgbClr val="7030A0"/>
                </a:solidFill>
              </a:rPr>
              <a:t>Clinical Appearance after Scaling and Curettage</a:t>
            </a:r>
            <a:endParaRPr lang="en-IN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Immediately after scaling and curettage, the </a:t>
            </a:r>
            <a:r>
              <a:rPr lang="en-IN" sz="2800" dirty="0" err="1"/>
              <a:t>gingiva</a:t>
            </a:r>
            <a:r>
              <a:rPr lang="en-IN" sz="2800" dirty="0"/>
              <a:t> appears hemorrhagic and bright red. </a:t>
            </a:r>
          </a:p>
          <a:p>
            <a:pPr algn="just">
              <a:lnSpc>
                <a:spcPct val="150000"/>
              </a:lnSpc>
            </a:pPr>
            <a:r>
              <a:rPr lang="en-IN" sz="2800" b="1" dirty="0">
                <a:solidFill>
                  <a:srgbClr val="FF0000"/>
                </a:solidFill>
              </a:rPr>
              <a:t>After 1 week</a:t>
            </a:r>
            <a:r>
              <a:rPr lang="en-IN" sz="2800" dirty="0"/>
              <a:t>, the </a:t>
            </a:r>
            <a:r>
              <a:rPr lang="en-IN" sz="2800" dirty="0" err="1"/>
              <a:t>gingiva</a:t>
            </a:r>
            <a:r>
              <a:rPr lang="en-IN" sz="2800" dirty="0"/>
              <a:t> appears reduced in height because of an apical shift in the position of the gingival margin.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b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I</a:t>
            </a:r>
            <a:endParaRPr lang="en-IN" sz="3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algn="just">
              <a:lnSpc>
                <a:spcPct val="150000"/>
              </a:lnSpc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Gingival curettage </a:t>
            </a:r>
          </a:p>
          <a:p>
            <a:pPr algn="just">
              <a:lnSpc>
                <a:spcPct val="150000"/>
              </a:lnSpc>
            </a:pPr>
            <a:r>
              <a:rPr lang="en-I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Gingivectomy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  <a:p>
            <a:pPr algn="just">
              <a:lnSpc>
                <a:spcPct val="150000"/>
              </a:lnSpc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</a:t>
            </a:r>
          </a:p>
        </p:txBody>
      </p:sp>
    </p:spTree>
    <p:extLst>
      <p:ext uri="{BB962C8B-B14F-4D97-AF65-F5344CB8AC3E}">
        <p14:creationId xmlns:p14="http://schemas.microsoft.com/office/powerpoint/2010/main" val="27258146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b="1" dirty="0">
                <a:solidFill>
                  <a:srgbClr val="FF0000"/>
                </a:solidFill>
              </a:rPr>
              <a:t>After 2 weeks</a:t>
            </a:r>
            <a:r>
              <a:rPr lang="en-IN" sz="2800" dirty="0"/>
              <a:t>, and with proper oral hygiene by the patient, the normal </a:t>
            </a:r>
            <a:r>
              <a:rPr lang="en-IN" sz="2800" dirty="0" err="1"/>
              <a:t>color</a:t>
            </a:r>
            <a:r>
              <a:rPr lang="en-IN" sz="2800" dirty="0"/>
              <a:t>, consistency, surface texture, and contour of the </a:t>
            </a:r>
            <a:r>
              <a:rPr lang="en-IN" sz="2800" dirty="0" err="1"/>
              <a:t>gingiva</a:t>
            </a:r>
            <a:r>
              <a:rPr lang="en-IN" sz="2800" dirty="0"/>
              <a:t> are attained, and the gingival margin is well adapted to the tooth.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b="1" dirty="0">
                <a:solidFill>
                  <a:schemeClr val="bg2">
                    <a:lumMod val="25000"/>
                  </a:schemeClr>
                </a:solidFill>
              </a:rPr>
              <a:t>AAP- statement regarding gingival curettage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1989 world workshop in clinical </a:t>
            </a:r>
            <a:r>
              <a:rPr lang="en-IN" sz="2800" dirty="0" err="1"/>
              <a:t>periodontics</a:t>
            </a:r>
            <a:r>
              <a:rPr lang="en-IN" sz="2800" dirty="0"/>
              <a:t> concluded that curettage had ‘ no justifiable application during active therapy for chronic adult </a:t>
            </a:r>
            <a:r>
              <a:rPr lang="en-IN" sz="2800" dirty="0" err="1"/>
              <a:t>periodontitis</a:t>
            </a:r>
            <a:r>
              <a:rPr lang="en-IN" sz="2800" dirty="0"/>
              <a:t>’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Curettage is a procedure which provides historic interest in the evolution of periodontal therapy but has no current clinical relevance in the treatment of chronic </a:t>
            </a:r>
            <a:r>
              <a:rPr lang="en-IN" sz="2800" dirty="0" err="1"/>
              <a:t>periodontitis</a:t>
            </a:r>
            <a:r>
              <a:rPr lang="en-IN" sz="2800" dirty="0"/>
              <a:t>..... (AAP Academy Report 2002)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7030A0"/>
                </a:solidFill>
              </a:rPr>
              <a:t>GINGIVECTOMY</a:t>
            </a:r>
            <a:endParaRPr lang="en-IN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Rationale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Indications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Contraindications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Techniques</a:t>
            </a:r>
            <a:endParaRPr lang="en-IN" dirty="0"/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/>
              <a:t>Surgical </a:t>
            </a:r>
            <a:r>
              <a:rPr lang="en-IN" sz="2400" dirty="0" err="1"/>
              <a:t>gingivectomy</a:t>
            </a:r>
            <a:endParaRPr lang="en-IN" sz="2400" dirty="0"/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 err="1"/>
              <a:t>Gingivectomy</a:t>
            </a:r>
            <a:r>
              <a:rPr lang="en-IN" sz="2400" dirty="0"/>
              <a:t> by </a:t>
            </a:r>
            <a:r>
              <a:rPr lang="en-IN" sz="2400" dirty="0" err="1"/>
              <a:t>electrosurgery</a:t>
            </a:r>
            <a:endParaRPr lang="en-IN" sz="2400" dirty="0"/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/>
              <a:t>Laser </a:t>
            </a:r>
            <a:r>
              <a:rPr lang="en-IN" sz="2400" dirty="0" err="1"/>
              <a:t>gingivectomy</a:t>
            </a:r>
            <a:endParaRPr lang="en-IN" sz="2400" dirty="0"/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 err="1"/>
              <a:t>Gingivectomy</a:t>
            </a:r>
            <a:r>
              <a:rPr lang="en-IN" sz="2400" dirty="0"/>
              <a:t> by chemosurgery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7030A0"/>
                </a:solidFill>
              </a:rPr>
              <a:t>RATIONALE</a:t>
            </a:r>
            <a:endParaRPr lang="en-IN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means excision of the </a:t>
            </a:r>
            <a:r>
              <a:rPr lang="en-IN" sz="2800" dirty="0" err="1"/>
              <a:t>gingiva</a:t>
            </a:r>
            <a:r>
              <a:rPr lang="en-IN" sz="2800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By removing the pocket wall, </a:t>
            </a:r>
            <a:r>
              <a:rPr lang="en-IN" sz="2800" dirty="0" err="1"/>
              <a:t>gingivectomy</a:t>
            </a:r>
            <a:r>
              <a:rPr lang="en-IN" sz="2800" dirty="0"/>
              <a:t> provides </a:t>
            </a:r>
          </a:p>
          <a:p>
            <a:pPr lvl="1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en-IN" sz="2400" dirty="0"/>
              <a:t>visibility and accessibility for complete calculus removal and thorough smoothing of the roots </a:t>
            </a:r>
          </a:p>
          <a:p>
            <a:pPr lvl="1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en-IN" sz="2400" dirty="0"/>
              <a:t>creating a </a:t>
            </a:r>
            <a:r>
              <a:rPr lang="en-IN" sz="2400" dirty="0" err="1"/>
              <a:t>favorable</a:t>
            </a:r>
            <a:r>
              <a:rPr lang="en-IN" sz="2400" dirty="0"/>
              <a:t> environment for gingival healing and </a:t>
            </a:r>
          </a:p>
          <a:p>
            <a:pPr lvl="1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en-IN" sz="2400" dirty="0"/>
              <a:t>restoration of a physiologic gingival contour.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7030A0"/>
                </a:solidFill>
              </a:rPr>
              <a:t>INDICATIONS</a:t>
            </a:r>
            <a:endParaRPr lang="en-IN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2800" dirty="0"/>
              <a:t>Elimination of </a:t>
            </a:r>
            <a:r>
              <a:rPr lang="en-IN" sz="2800" dirty="0" err="1"/>
              <a:t>suprabony</a:t>
            </a:r>
            <a:r>
              <a:rPr lang="en-IN" sz="2800" dirty="0"/>
              <a:t> pockets, regardless of their depth, if the pocket wall is fibrous and firm. 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2800" dirty="0"/>
              <a:t>Elimination of gingival enlargements. 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2800" dirty="0"/>
              <a:t>Elimination of </a:t>
            </a:r>
            <a:r>
              <a:rPr lang="en-IN" sz="2800" dirty="0" err="1"/>
              <a:t>suprabony</a:t>
            </a:r>
            <a:r>
              <a:rPr lang="en-IN" sz="2800" dirty="0"/>
              <a:t> periodontal abscesses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7030A0"/>
                </a:solidFill>
              </a:rPr>
              <a:t>CONTRAINDICATIONS</a:t>
            </a:r>
            <a:endParaRPr lang="en-IN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The need for bone surgery or examination of the bone shape and morphology.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Situations in which the bottom of the pocket is apical to the </a:t>
            </a:r>
            <a:r>
              <a:rPr lang="en-IN" sz="2800" dirty="0" err="1"/>
              <a:t>mucogingival</a:t>
            </a:r>
            <a:r>
              <a:rPr lang="en-IN" sz="2800" dirty="0"/>
              <a:t> junction. </a:t>
            </a:r>
          </a:p>
          <a:p>
            <a:pPr algn="just">
              <a:lnSpc>
                <a:spcPct val="150000"/>
              </a:lnSpc>
            </a:pPr>
            <a:r>
              <a:rPr lang="en-IN" sz="2800" dirty="0" err="1"/>
              <a:t>Esthetic</a:t>
            </a:r>
            <a:r>
              <a:rPr lang="en-IN" sz="2800" dirty="0"/>
              <a:t> considerations, particularly in the anterior maxilla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FF0066"/>
                </a:solidFill>
              </a:rPr>
              <a:t>SURGICAL GINGIVECTOMY</a:t>
            </a:r>
            <a:endParaRPr lang="en-IN" sz="3200" dirty="0">
              <a:solidFill>
                <a:srgbClr val="FF006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IN" sz="18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468916"/>
            <a:ext cx="4968552" cy="434748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b="1" dirty="0"/>
              <a:t>STEP 2</a:t>
            </a:r>
          </a:p>
          <a:p>
            <a:pPr>
              <a:buNone/>
            </a:pPr>
            <a:r>
              <a:rPr lang="en-IN" dirty="0"/>
              <a:t>Instruments used: </a:t>
            </a:r>
          </a:p>
          <a:p>
            <a:r>
              <a:rPr lang="en-IN" dirty="0"/>
              <a:t>Periodontal knives ....</a:t>
            </a:r>
            <a:r>
              <a:rPr lang="en-IN" dirty="0">
                <a:solidFill>
                  <a:srgbClr val="FF0066"/>
                </a:solidFill>
              </a:rPr>
              <a:t>Kirkland knives &amp; </a:t>
            </a:r>
            <a:r>
              <a:rPr lang="en-IN" dirty="0" err="1">
                <a:solidFill>
                  <a:srgbClr val="FF0066"/>
                </a:solidFill>
              </a:rPr>
              <a:t>Orban</a:t>
            </a:r>
            <a:r>
              <a:rPr lang="en-IN" dirty="0">
                <a:solidFill>
                  <a:srgbClr val="FF0066"/>
                </a:solidFill>
              </a:rPr>
              <a:t> knives</a:t>
            </a:r>
          </a:p>
          <a:p>
            <a:r>
              <a:rPr lang="en-IN" dirty="0"/>
              <a:t>Bard-Parker knives #11 and #12 and scissors are used as auxiliary instruments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b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II</a:t>
            </a:r>
            <a:endParaRPr lang="en-IN" sz="3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Gingivectomy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Gingivoplasty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  <a:p>
            <a:pPr algn="just">
              <a:lnSpc>
                <a:spcPct val="150000"/>
              </a:lnSpc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</a:t>
            </a:r>
          </a:p>
        </p:txBody>
      </p:sp>
    </p:spTree>
    <p:extLst>
      <p:ext uri="{BB962C8B-B14F-4D97-AF65-F5344CB8AC3E}">
        <p14:creationId xmlns:p14="http://schemas.microsoft.com/office/powerpoint/2010/main" val="23389909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IN" sz="18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607761"/>
            <a:ext cx="3608610" cy="364607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/>
              <a:t>STEP 3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1800" dirty="0"/>
              <a:t>Field of operation immediately after removing pocket wall. 1, Granulation tissue; 2, calculus and other root deposits; 3, clear space where </a:t>
            </a:r>
            <a:r>
              <a:rPr lang="en-IN" sz="1800" dirty="0" err="1"/>
              <a:t>junctional</a:t>
            </a:r>
            <a:r>
              <a:rPr lang="en-IN" sz="1800" dirty="0"/>
              <a:t> epithelium was attached.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516646"/>
            <a:ext cx="4221633" cy="371813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7030A0"/>
                </a:solidFill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70000"/>
              </a:lnSpc>
              <a:buNone/>
            </a:pPr>
            <a:r>
              <a:rPr lang="en-IN" sz="2800" dirty="0"/>
              <a:t>Current periodontal surgery must consider the 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en-IN" sz="2800" dirty="0"/>
              <a:t>conservation of keratinized </a:t>
            </a:r>
            <a:r>
              <a:rPr lang="en-IN" sz="2800" dirty="0" err="1"/>
              <a:t>gingiva</a:t>
            </a:r>
            <a:r>
              <a:rPr lang="en-IN" sz="2800" dirty="0"/>
              <a:t>, 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en-IN" sz="2800" dirty="0"/>
              <a:t>minimal gingival tissue loss to maintain </a:t>
            </a:r>
            <a:r>
              <a:rPr lang="en-IN" sz="2800" dirty="0" err="1"/>
              <a:t>esthetics</a:t>
            </a:r>
            <a:r>
              <a:rPr lang="en-IN" sz="2800" dirty="0"/>
              <a:t> 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en-IN" sz="2800" dirty="0"/>
              <a:t>adequate access to the osseous defects for definitive defect correction, and 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en-IN" sz="2800" dirty="0"/>
              <a:t>minimal postsurgical discomfort and bleeding by attempting surgical procedures that will allow primary closure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The </a:t>
            </a:r>
            <a:r>
              <a:rPr lang="en-IN" sz="2800" dirty="0" err="1"/>
              <a:t>gingivectomy</a:t>
            </a:r>
            <a:r>
              <a:rPr lang="en-IN" sz="2800" dirty="0"/>
              <a:t> surgical technique has limited use in current surgical therapy because it does not satisfy these considerations in periodontal therapy.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The clinician must carefully evaluate each case as to the proper application of this surgical procedure used in different ways.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IN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sz="3200" dirty="0"/>
              <a:t>Newman MG, Takei HH, </a:t>
            </a:r>
            <a:r>
              <a:rPr lang="en-US" sz="3200" dirty="0" err="1"/>
              <a:t>Klokkevold</a:t>
            </a:r>
            <a:r>
              <a:rPr lang="en-US" sz="3200" dirty="0"/>
              <a:t> PR, Carranza FA. Carranza’s clinical periodontology, 10th ed. Saunders Elsevier; 2007.</a:t>
            </a:r>
          </a:p>
          <a:p>
            <a:pPr algn="just"/>
            <a:r>
              <a:rPr lang="en-US" sz="3200" dirty="0" err="1"/>
              <a:t>Lindhe</a:t>
            </a:r>
            <a:r>
              <a:rPr lang="en-US" sz="3200" dirty="0"/>
              <a:t> J, Lang NP and </a:t>
            </a:r>
            <a:r>
              <a:rPr lang="en-US" sz="3200" dirty="0" err="1"/>
              <a:t>Karring</a:t>
            </a:r>
            <a:r>
              <a:rPr lang="en-US" sz="3200" dirty="0"/>
              <a:t> T. Clinical Periodontology and Implant Dentistry. 6th ed. Oxford (UK): Blackwell Publishing Ltd.; 2015.</a:t>
            </a:r>
          </a:p>
          <a:p>
            <a:pPr algn="just"/>
            <a:r>
              <a:rPr lang="en-US" sz="3200" dirty="0"/>
              <a:t>Newman MG, Takei HH, </a:t>
            </a:r>
            <a:r>
              <a:rPr lang="en-US" sz="3200" dirty="0" err="1"/>
              <a:t>Klokkevold</a:t>
            </a:r>
            <a:r>
              <a:rPr lang="en-US" sz="3200" dirty="0"/>
              <a:t> PR, Carranza FA. Carranza’s clinical periodontology, 13th ed. Saunders Elsevier; 2018.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22156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7030A0"/>
                </a:solidFill>
              </a:rPr>
              <a:t>INTRODUCTION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Periodontal pocket reduction surgery limited to the gingival tissues only and not involving the underlying osseous structures, without the use of flap surgery, can be classified as:</a:t>
            </a:r>
          </a:p>
          <a:p>
            <a:pPr algn="just">
              <a:lnSpc>
                <a:spcPct val="150000"/>
              </a:lnSpc>
            </a:pPr>
            <a:r>
              <a:rPr lang="en-IN" sz="2800" b="1" dirty="0">
                <a:solidFill>
                  <a:srgbClr val="FF0066"/>
                </a:solidFill>
              </a:rPr>
              <a:t>Gingival curettage </a:t>
            </a:r>
          </a:p>
          <a:p>
            <a:pPr algn="just">
              <a:lnSpc>
                <a:spcPct val="150000"/>
              </a:lnSpc>
            </a:pPr>
            <a:r>
              <a:rPr lang="en-IN" sz="2800" b="1" dirty="0" err="1">
                <a:solidFill>
                  <a:srgbClr val="FF0066"/>
                </a:solidFill>
              </a:rPr>
              <a:t>Gingivectomy</a:t>
            </a:r>
            <a:endParaRPr lang="en-IN" sz="2800" b="1" dirty="0">
              <a:solidFill>
                <a:srgbClr val="FF0066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IN" sz="2800" b="1" dirty="0" err="1">
                <a:solidFill>
                  <a:srgbClr val="FF0066"/>
                </a:solidFill>
              </a:rPr>
              <a:t>Gingivoplasty</a:t>
            </a:r>
            <a:r>
              <a:rPr lang="en-IN" sz="2800" b="1" dirty="0">
                <a:solidFill>
                  <a:srgbClr val="FF0066"/>
                </a:solidFill>
              </a:rPr>
              <a:t> </a:t>
            </a:r>
            <a:endParaRPr lang="en-IN" sz="2800" dirty="0">
              <a:solidFill>
                <a:srgbClr val="FF0066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7030A0"/>
                </a:solidFill>
              </a:rPr>
              <a:t>GINGIVAL CURETTAGE </a:t>
            </a:r>
            <a:endParaRPr lang="en-IN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600200"/>
            <a:ext cx="7355160" cy="4525963"/>
          </a:xfrm>
        </p:spPr>
        <p:txBody>
          <a:bodyPr>
            <a:normAutofit lnSpcReduction="10000"/>
          </a:bodyPr>
          <a:lstStyle/>
          <a:p>
            <a:pPr>
              <a:buBlip>
                <a:blip r:embed="rId2"/>
              </a:buBlip>
            </a:pPr>
            <a:r>
              <a:rPr lang="en-IN" sz="2800" dirty="0"/>
              <a:t>Terminology</a:t>
            </a:r>
          </a:p>
          <a:p>
            <a:pPr>
              <a:buBlip>
                <a:blip r:embed="rId2"/>
              </a:buBlip>
            </a:pPr>
            <a:r>
              <a:rPr lang="en-IN" sz="2800" dirty="0"/>
              <a:t>Rationale</a:t>
            </a:r>
          </a:p>
          <a:p>
            <a:pPr>
              <a:buBlip>
                <a:blip r:embed="rId2"/>
              </a:buBlip>
            </a:pPr>
            <a:r>
              <a:rPr lang="en-IN" sz="2800" dirty="0"/>
              <a:t>Indications</a:t>
            </a:r>
          </a:p>
          <a:p>
            <a:pPr>
              <a:buBlip>
                <a:blip r:embed="rId2"/>
              </a:buBlip>
            </a:pPr>
            <a:r>
              <a:rPr lang="en-IN" sz="2800" dirty="0"/>
              <a:t>Procedure</a:t>
            </a:r>
          </a:p>
          <a:p>
            <a:pPr lvl="1">
              <a:buFont typeface="Arial" pitchFamily="34" charset="0"/>
              <a:buChar char="•"/>
            </a:pPr>
            <a:r>
              <a:rPr lang="en-IN" sz="2400" dirty="0"/>
              <a:t>Basic technique</a:t>
            </a:r>
          </a:p>
          <a:p>
            <a:pPr lvl="1">
              <a:buFont typeface="Arial" pitchFamily="34" charset="0"/>
              <a:buChar char="•"/>
            </a:pPr>
            <a:r>
              <a:rPr lang="en-IN" sz="2400" dirty="0" err="1"/>
              <a:t>Excisional</a:t>
            </a:r>
            <a:r>
              <a:rPr lang="en-IN" sz="2400" dirty="0"/>
              <a:t> new attachment procedure (ENAP)</a:t>
            </a:r>
          </a:p>
          <a:p>
            <a:pPr lvl="1">
              <a:buFont typeface="Arial" pitchFamily="34" charset="0"/>
              <a:buChar char="•"/>
            </a:pPr>
            <a:r>
              <a:rPr lang="en-IN" sz="2400" dirty="0"/>
              <a:t>Ultrasonic curettage</a:t>
            </a:r>
          </a:p>
          <a:p>
            <a:pPr lvl="1">
              <a:buFont typeface="Arial" pitchFamily="34" charset="0"/>
              <a:buChar char="•"/>
            </a:pPr>
            <a:r>
              <a:rPr lang="en-IN" sz="2400" dirty="0"/>
              <a:t>The use of caustic drugs </a:t>
            </a:r>
            <a:endParaRPr lang="en-IN" sz="2800" dirty="0"/>
          </a:p>
          <a:p>
            <a:pPr>
              <a:buBlip>
                <a:blip r:embed="rId2"/>
              </a:buBlip>
            </a:pPr>
            <a:r>
              <a:rPr lang="en-IN" sz="2800" dirty="0"/>
              <a:t>Healing after scaling &amp; curettage</a:t>
            </a:r>
          </a:p>
          <a:p>
            <a:pPr>
              <a:buBlip>
                <a:blip r:embed="rId2"/>
              </a:buBlip>
            </a:pPr>
            <a:r>
              <a:rPr lang="en-IN" sz="2800" dirty="0"/>
              <a:t>Clinical appearance after scaling &amp; curettage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7030A0"/>
                </a:solidFill>
              </a:rPr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400" b="1" dirty="0">
                <a:solidFill>
                  <a:srgbClr val="FF0066"/>
                </a:solidFill>
              </a:rPr>
              <a:t>Gingival curettage </a:t>
            </a:r>
            <a:r>
              <a:rPr lang="en-IN" sz="2400" dirty="0"/>
              <a:t>consists of the removal of the inflamed soft tissue lateral to the pocket wall.</a:t>
            </a:r>
          </a:p>
          <a:p>
            <a:pPr algn="just">
              <a:lnSpc>
                <a:spcPct val="150000"/>
              </a:lnSpc>
            </a:pPr>
            <a:r>
              <a:rPr lang="en-IN" sz="2400" b="1" dirty="0" err="1">
                <a:solidFill>
                  <a:srgbClr val="FF0066"/>
                </a:solidFill>
              </a:rPr>
              <a:t>Subgingival</a:t>
            </a:r>
            <a:r>
              <a:rPr lang="en-IN" sz="2400" b="1" dirty="0">
                <a:solidFill>
                  <a:srgbClr val="FF0066"/>
                </a:solidFill>
              </a:rPr>
              <a:t> curettage </a:t>
            </a:r>
            <a:r>
              <a:rPr lang="en-IN" sz="2400" dirty="0"/>
              <a:t>refers to the procedure that is performed apical to the epithelial attachment, severing the connective tissue attachment down to the osseous crest.</a:t>
            </a:r>
          </a:p>
          <a:p>
            <a:pPr algn="just">
              <a:lnSpc>
                <a:spcPct val="150000"/>
              </a:lnSpc>
            </a:pPr>
            <a:r>
              <a:rPr lang="en-IN" sz="2400" b="1" dirty="0">
                <a:solidFill>
                  <a:srgbClr val="FF0066"/>
                </a:solidFill>
              </a:rPr>
              <a:t>Inadvertent curettage </a:t>
            </a:r>
            <a:r>
              <a:rPr lang="en-IN" sz="2400" dirty="0"/>
              <a:t>refers to some degree of curettage which is done unintentionally when scaling and root </a:t>
            </a:r>
            <a:r>
              <a:rPr lang="en-IN" sz="2400" dirty="0" err="1"/>
              <a:t>planing</a:t>
            </a:r>
            <a:r>
              <a:rPr lang="en-IN" sz="2400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692696"/>
            <a:ext cx="2376264" cy="508487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7030A0"/>
                </a:solidFill>
              </a:rPr>
              <a:t>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IN" sz="2800" i="1" dirty="0"/>
              <a:t>Accomplishes the removal of the chronically inflamed granulation tissue that forms in the lateral wall of the periodontal pocket.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Contents of the inflamed tissue: fibroblastic and </a:t>
            </a:r>
            <a:r>
              <a:rPr lang="en-IN" sz="2800" dirty="0" err="1"/>
              <a:t>angioblastic</a:t>
            </a:r>
            <a:r>
              <a:rPr lang="en-IN" sz="2800" dirty="0"/>
              <a:t> proliferation, areas of chronic inflammation, pieces of dislodged calculus and bacterial colonies.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The latter may perpetuate the pathologic features of the tissue and hinder healing.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1630</Words>
  <Application>Microsoft Office PowerPoint</Application>
  <PresentationFormat>On-screen Show (4:3)</PresentationFormat>
  <Paragraphs>173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4" baseType="lpstr">
      <vt:lpstr>Arial</vt:lpstr>
      <vt:lpstr>Calibri</vt:lpstr>
      <vt:lpstr>Courier New</vt:lpstr>
      <vt:lpstr>Forte</vt:lpstr>
      <vt:lpstr>Times New Roman</vt:lpstr>
      <vt:lpstr>Wingdings</vt:lpstr>
      <vt:lpstr>Office Theme</vt:lpstr>
      <vt:lpstr>GINGIVAL SURGICAL TECHNIQUES</vt:lpstr>
      <vt:lpstr>SPECIFIC LEARNING OBJECTIVES</vt:lpstr>
      <vt:lpstr>CONTENTS PART I</vt:lpstr>
      <vt:lpstr>CONTENTS PART II</vt:lpstr>
      <vt:lpstr>INTRODUCTION</vt:lpstr>
      <vt:lpstr>GINGIVAL CURETTAGE </vt:lpstr>
      <vt:lpstr>TERMINOLOGY</vt:lpstr>
      <vt:lpstr>PowerPoint Presentation</vt:lpstr>
      <vt:lpstr>RATIONALE</vt:lpstr>
      <vt:lpstr>PowerPoint Presentation</vt:lpstr>
      <vt:lpstr>Indications for curettage</vt:lpstr>
      <vt:lpstr>PowerPoint Presentation</vt:lpstr>
      <vt:lpstr>PowerPoint Presentation</vt:lpstr>
      <vt:lpstr>PROCEDURE</vt:lpstr>
      <vt:lpstr>BASIC TECHNIQUE</vt:lpstr>
      <vt:lpstr>PowerPoint Presentation</vt:lpstr>
      <vt:lpstr>PowerPoint Presentation</vt:lpstr>
      <vt:lpstr>PowerPoint Presentation</vt:lpstr>
      <vt:lpstr>Subgingival curettage. A, Elimination of pocket lining. B, Elimination of junctional epithelium and granulation tissue. C, Procedure completed.</vt:lpstr>
      <vt:lpstr>Excisional New Attachment Procedure (ENAP)</vt:lpstr>
      <vt:lpstr>A, Internal bevel incision. B, After excision of tissue, scaling and root planing are performed</vt:lpstr>
      <vt:lpstr>PowerPoint Presentation</vt:lpstr>
      <vt:lpstr>PowerPoint Presentation</vt:lpstr>
      <vt:lpstr>Ultrasonic Curettage</vt:lpstr>
      <vt:lpstr>PowerPoint Presentation</vt:lpstr>
      <vt:lpstr>Caustic Drugs</vt:lpstr>
      <vt:lpstr>HEALING AFTER SCALING AND CURETTAGE</vt:lpstr>
      <vt:lpstr>PowerPoint Presentation</vt:lpstr>
      <vt:lpstr>Clinical Appearance after Scaling and Curettage</vt:lpstr>
      <vt:lpstr>PowerPoint Presentation</vt:lpstr>
      <vt:lpstr>AAP- statement regarding gingival curettage</vt:lpstr>
      <vt:lpstr>GINGIVECTOMY</vt:lpstr>
      <vt:lpstr>RATIONALE</vt:lpstr>
      <vt:lpstr>INDICATIONS</vt:lpstr>
      <vt:lpstr>CONTRAINDICATIONS</vt:lpstr>
      <vt:lpstr>SURGICAL GINGIVECTOMY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STEP 3</vt:lpstr>
      <vt:lpstr>PowerPoint Presentation</vt:lpstr>
      <vt:lpstr>Field of operation immediately after removing pocket wall. 1, Granulation tissue; 2, calculus and other root deposits; 3, clear space where junctional epithelium was attached.</vt:lpstr>
      <vt:lpstr>SUMMARY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saswati mohanty</cp:lastModifiedBy>
  <cp:revision>38</cp:revision>
  <dcterms:created xsi:type="dcterms:W3CDTF">2019-01-31T13:41:51Z</dcterms:created>
  <dcterms:modified xsi:type="dcterms:W3CDTF">2022-07-06T06:44:06Z</dcterms:modified>
</cp:coreProperties>
</file>